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757640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9925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197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4025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2436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175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5120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5" name="Shape 2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8526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3" name="Shape 3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0957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5825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747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717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1926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4257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7428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3" name="Shape 3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0009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9" name="Shape 3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2305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30159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8305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1" name="Shape 3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8487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7" name="Shape 3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0445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0231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9" name="Shape 3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7341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8" name="Shape 2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2178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5" name="Shape 3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7703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05115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7" name="Shape 4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5360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3" name="Shape 4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20666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6556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6" name="Shape 4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0933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35327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9" name="Shape 4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657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0" name="Shape 4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216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7" name="Shape 4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4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4" name="Shape 2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7306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4" name="Shape 4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8667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1" name="Shape 4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55223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7" name="Shape 4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13695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3" name="Shape 4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4170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9" name="Shape 4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3169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5" name="Shape 4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21918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1" name="Shape 5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35728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8974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0" name="Shape 2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9388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221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2" name="Shape 2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3806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3382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5" name="Shape 2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77586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37" name="Shape 37"/>
          <p:cNvGrpSpPr/>
          <p:nvPr/>
        </p:nvGrpSpPr>
        <p:grpSpPr>
          <a:xfrm>
            <a:off x="0" y="1578972"/>
            <a:ext cx="9471390" cy="4639687"/>
            <a:chOff x="0" y="1578972"/>
            <a:chExt cx="9471390" cy="4639687"/>
          </a:xfrm>
        </p:grpSpPr>
        <p:sp>
          <p:nvSpPr>
            <p:cNvPr id="38" name="Shape 38"/>
            <p:cNvSpPr/>
            <p:nvPr/>
          </p:nvSpPr>
          <p:spPr>
            <a:xfrm rot="-5930880">
              <a:off x="3703491" y="-842257"/>
              <a:ext cx="2064405" cy="9264100"/>
            </a:xfrm>
            <a:custGeom>
              <a:avLst/>
              <a:gdLst/>
              <a:ahLst/>
              <a:cxnLst/>
              <a:rect l="0" t="0" r="0" b="0"/>
              <a:pathLst>
                <a:path w="2209695" h="9154402" extrusionOk="0">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cap="flat">
              <a:solidFill>
                <a:schemeClr val="accent2">
                  <a:alpha val="6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39" name="Shape 39"/>
            <p:cNvSpPr/>
            <p:nvPr/>
          </p:nvSpPr>
          <p:spPr>
            <a:xfrm rot="-5939999">
              <a:off x="5179560" y="1579152"/>
              <a:ext cx="1040884" cy="7134813"/>
            </a:xfrm>
            <a:custGeom>
              <a:avLst/>
              <a:gdLst/>
              <a:ahLst/>
              <a:cxnLst/>
              <a:rect l="0" t="0" r="0" b="0"/>
              <a:pathLst>
                <a:path w="1040884" h="7134813" extrusionOk="0">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dk2">
                <a:alpha val="60000"/>
              </a:schemeClr>
            </a:solidFill>
            <a:ln w="31750" cap="flat">
              <a:solidFill>
                <a:schemeClr val="lt2">
                  <a:alpha val="6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0" name="Shape 40"/>
            <p:cNvSpPr/>
            <p:nvPr/>
          </p:nvSpPr>
          <p:spPr>
            <a:xfrm rot="-5939999">
              <a:off x="6127954" y="-68850"/>
              <a:ext cx="932370" cy="5296611"/>
            </a:xfrm>
            <a:custGeom>
              <a:avLst/>
              <a:gdLst/>
              <a:ahLst/>
              <a:cxnLst/>
              <a:rect l="0" t="0" r="0" b="0"/>
              <a:pathLst>
                <a:path w="962833" h="6320186" extrusionOk="0">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dk2">
                <a:alpha val="49803"/>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1" name="Shape 41"/>
            <p:cNvSpPr/>
            <p:nvPr/>
          </p:nvSpPr>
          <p:spPr>
            <a:xfrm rot="-5939999">
              <a:off x="5624128" y="-611283"/>
              <a:ext cx="962833" cy="6320186"/>
            </a:xfrm>
            <a:custGeom>
              <a:avLst/>
              <a:gdLst/>
              <a:ahLst/>
              <a:cxnLst/>
              <a:rect l="0" t="0" r="0" b="0"/>
              <a:pathLst>
                <a:path w="962833" h="6320186" extrusionOk="0">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49803"/>
              </a:srgbClr>
            </a:solidFill>
            <a:ln w="25400" cap="flat">
              <a:solidFill>
                <a:schemeClr val="accent2">
                  <a:alpha val="4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2" name="Shape 42"/>
            <p:cNvSpPr/>
            <p:nvPr/>
          </p:nvSpPr>
          <p:spPr>
            <a:xfrm rot="-5939999">
              <a:off x="6395226" y="-278516"/>
              <a:ext cx="552099" cy="5104822"/>
            </a:xfrm>
            <a:custGeom>
              <a:avLst/>
              <a:gdLst/>
              <a:ahLst/>
              <a:cxnLst/>
              <a:rect l="0" t="0" r="0" b="0"/>
              <a:pathLst>
                <a:path w="552099" h="5109912" extrusionOk="0">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29803"/>
              </a:schemeClr>
            </a:solidFill>
            <a:ln w="5715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3" name="Shape 43"/>
            <p:cNvSpPr/>
            <p:nvPr/>
          </p:nvSpPr>
          <p:spPr>
            <a:xfrm rot="-5939999">
              <a:off x="7468754" y="1178807"/>
              <a:ext cx="536285" cy="2936000"/>
            </a:xfrm>
            <a:custGeom>
              <a:avLst/>
              <a:gdLst/>
              <a:ahLst/>
              <a:cxnLst/>
              <a:rect l="0" t="0" r="0" b="0"/>
              <a:pathLst>
                <a:path w="536285" h="2938929" extrusionOk="0">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44" name="Shape 44"/>
          <p:cNvSpPr/>
          <p:nvPr/>
        </p:nvSpPr>
        <p:spPr>
          <a:xfrm rot="-5939999">
            <a:off x="5750708" y="-641833"/>
            <a:ext cx="985797" cy="6048136"/>
          </a:xfrm>
          <a:custGeom>
            <a:avLst/>
            <a:gdLst/>
            <a:ahLst/>
            <a:cxnLst/>
            <a:rect l="0" t="0" r="0" b="0"/>
            <a:pathLst>
              <a:path w="981537" h="6338829" extrusionOk="0">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rgbClr val="BFE3F6">
              <a:alpha val="80000"/>
            </a:srgb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nvGrpSpPr>
          <p:cNvPr id="45" name="Shape 45"/>
          <p:cNvGrpSpPr/>
          <p:nvPr/>
        </p:nvGrpSpPr>
        <p:grpSpPr>
          <a:xfrm>
            <a:off x="784582" y="-1221043"/>
            <a:ext cx="5811455" cy="2952861"/>
            <a:chOff x="784582" y="-1221043"/>
            <a:chExt cx="5811455" cy="2952861"/>
          </a:xfrm>
        </p:grpSpPr>
        <p:sp>
          <p:nvSpPr>
            <p:cNvPr id="46" name="Shape 46"/>
            <p:cNvSpPr/>
            <p:nvPr/>
          </p:nvSpPr>
          <p:spPr>
            <a:xfrm>
              <a:off x="2382982" y="1122217"/>
              <a:ext cx="609599" cy="6095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7" name="Shape 47"/>
            <p:cNvSpPr/>
            <p:nvPr/>
          </p:nvSpPr>
          <p:spPr>
            <a:xfrm>
              <a:off x="2856953" y="76200"/>
              <a:ext cx="1023669" cy="838199"/>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8" name="Shape 48"/>
            <p:cNvSpPr/>
            <p:nvPr/>
          </p:nvSpPr>
          <p:spPr>
            <a:xfrm>
              <a:off x="1948131" y="46401"/>
              <a:ext cx="1023669" cy="867997"/>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49" name="Shape 49"/>
            <p:cNvSpPr/>
            <p:nvPr/>
          </p:nvSpPr>
          <p:spPr>
            <a:xfrm>
              <a:off x="1219200" y="-765131"/>
              <a:ext cx="3505316" cy="1521076"/>
            </a:xfrm>
            <a:prstGeom prst="pie">
              <a:avLst>
                <a:gd name="adj1" fmla="val 22874"/>
                <a:gd name="adj2" fmla="val 10801881"/>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0" name="Shape 50"/>
            <p:cNvSpPr/>
            <p:nvPr/>
          </p:nvSpPr>
          <p:spPr>
            <a:xfrm>
              <a:off x="2345119" y="141182"/>
              <a:ext cx="1023669" cy="952933"/>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1" name="Shape 51"/>
            <p:cNvSpPr/>
            <p:nvPr/>
          </p:nvSpPr>
          <p:spPr>
            <a:xfrm rot="-9130022">
              <a:off x="1178779" y="-178448"/>
              <a:ext cx="1133351" cy="831645"/>
            </a:xfrm>
            <a:prstGeom prst="arc">
              <a:avLst>
                <a:gd name="adj1" fmla="val 11101214"/>
                <a:gd name="adj2" fmla="val 21230192"/>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2" name="Shape 52"/>
            <p:cNvSpPr/>
            <p:nvPr/>
          </p:nvSpPr>
          <p:spPr>
            <a:xfrm rot="59999">
              <a:off x="787877" y="-198453"/>
              <a:ext cx="381000" cy="381000"/>
            </a:xfrm>
            <a:prstGeom prst="pie">
              <a:avLst>
                <a:gd name="adj1" fmla="val 21598475"/>
                <a:gd name="adj2" fmla="val 106342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3" name="Shape 53"/>
            <p:cNvSpPr/>
            <p:nvPr/>
          </p:nvSpPr>
          <p:spPr>
            <a:xfrm rot="6387308">
              <a:off x="4862249" y="-839605"/>
              <a:ext cx="1453063" cy="1671367"/>
            </a:xfrm>
            <a:prstGeom prst="arc">
              <a:avLst>
                <a:gd name="adj1" fmla="val 15214126"/>
                <a:gd name="adj2" fmla="val 441491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4" name="Shape 54"/>
            <p:cNvSpPr/>
            <p:nvPr/>
          </p:nvSpPr>
          <p:spPr>
            <a:xfrm>
              <a:off x="5362575" y="461225"/>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5" name="Shape 55"/>
            <p:cNvSpPr/>
            <p:nvPr/>
          </p:nvSpPr>
          <p:spPr>
            <a:xfrm>
              <a:off x="4800600" y="152400"/>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6" name="Shape 56"/>
            <p:cNvSpPr/>
            <p:nvPr/>
          </p:nvSpPr>
          <p:spPr>
            <a:xfrm rot="6387308">
              <a:off x="3396215" y="-1040839"/>
              <a:ext cx="1905868" cy="2047338"/>
            </a:xfrm>
            <a:prstGeom prst="arc">
              <a:avLst>
                <a:gd name="adj1" fmla="val 15243146"/>
                <a:gd name="adj2" fmla="val 436902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7" name="Shape 57"/>
            <p:cNvSpPr/>
            <p:nvPr/>
          </p:nvSpPr>
          <p:spPr>
            <a:xfrm>
              <a:off x="6115050" y="590550"/>
              <a:ext cx="152399" cy="152399"/>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58" name="Shape 58"/>
            <p:cNvSpPr/>
            <p:nvPr/>
          </p:nvSpPr>
          <p:spPr>
            <a:xfrm>
              <a:off x="6191250" y="485775"/>
              <a:ext cx="104774" cy="1047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59" name="Shape 59"/>
          <p:cNvSpPr/>
          <p:nvPr/>
        </p:nvSpPr>
        <p:spPr>
          <a:xfrm>
            <a:off x="0" y="0"/>
            <a:ext cx="9144000" cy="6858000"/>
          </a:xfrm>
          <a:prstGeom prst="rect">
            <a:avLst/>
          </a:prstGeom>
          <a:no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60" name="Shape 60"/>
          <p:cNvSpPr txBox="1">
            <a:spLocks noGrp="1"/>
          </p:cNvSpPr>
          <p:nvPr>
            <p:ph type="ctrTitle"/>
          </p:nvPr>
        </p:nvSpPr>
        <p:spPr>
          <a:xfrm rot="-557687">
            <a:off x="1022823" y="2961458"/>
            <a:ext cx="7551600" cy="1612606"/>
          </a:xfrm>
          <a:prstGeom prst="rect">
            <a:avLst/>
          </a:prstGeom>
          <a:noFill/>
          <a:ln>
            <a:noFill/>
          </a:ln>
        </p:spPr>
        <p:txBody>
          <a:bodyPr lIns="91425" tIns="91425" rIns="91425" bIns="91425" anchor="b" anchorCtr="0"/>
          <a:lstStyle>
            <a:lvl1pPr marL="0" marR="0" indent="0" algn="l" rtl="0">
              <a:lnSpc>
                <a:spcPct val="121739"/>
              </a:lnSpc>
              <a:spcBef>
                <a:spcPts val="0"/>
              </a:spcBef>
              <a:buClr>
                <a:schemeClr val="lt1"/>
              </a:buClr>
              <a:buFont typeface="Nuni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1" name="Shape 61"/>
          <p:cNvSpPr txBox="1">
            <a:spLocks noGrp="1"/>
          </p:cNvSpPr>
          <p:nvPr>
            <p:ph type="subTitle" idx="1"/>
          </p:nvPr>
        </p:nvSpPr>
        <p:spPr>
          <a:xfrm rot="-540000">
            <a:off x="2550459" y="4704801"/>
            <a:ext cx="6400799" cy="914400"/>
          </a:xfrm>
          <a:prstGeom prst="rect">
            <a:avLst/>
          </a:prstGeom>
          <a:noFill/>
          <a:ln>
            <a:noFill/>
          </a:ln>
        </p:spPr>
        <p:txBody>
          <a:bodyPr lIns="91425" tIns="91425" rIns="91425" bIns="91425" anchor="ctr" anchorCtr="0"/>
          <a:lstStyle>
            <a:lvl1pPr marL="0" marR="0" indent="0" algn="l" rtl="0">
              <a:spcBef>
                <a:spcPts val="0"/>
              </a:spcBef>
              <a:spcAft>
                <a:spcPts val="0"/>
              </a:spcAft>
              <a:buClr>
                <a:schemeClr val="lt1"/>
              </a:buClr>
              <a:buFont typeface="Nunito"/>
              <a:buNone/>
              <a:defRPr/>
            </a:lvl1pPr>
            <a:lvl2pPr marL="457200" marR="0" indent="0" algn="ctr" rtl="0">
              <a:spcBef>
                <a:spcPts val="0"/>
              </a:spcBef>
              <a:spcAft>
                <a:spcPts val="1000"/>
              </a:spcAft>
              <a:buClr>
                <a:srgbClr val="888888"/>
              </a:buClr>
              <a:buFont typeface="Nunito"/>
              <a:buNone/>
              <a:defRPr/>
            </a:lvl2pPr>
            <a:lvl3pPr marL="914400" marR="0" indent="0" algn="ctr" rtl="0">
              <a:spcBef>
                <a:spcPts val="0"/>
              </a:spcBef>
              <a:spcAft>
                <a:spcPts val="1000"/>
              </a:spcAft>
              <a:buClr>
                <a:srgbClr val="888888"/>
              </a:buClr>
              <a:buFont typeface="Nunito"/>
              <a:buNone/>
              <a:defRPr/>
            </a:lvl3pPr>
            <a:lvl4pPr marL="1371600" marR="0" indent="0" algn="ctr" rtl="0">
              <a:spcBef>
                <a:spcPts val="0"/>
              </a:spcBef>
              <a:spcAft>
                <a:spcPts val="1000"/>
              </a:spcAft>
              <a:buClr>
                <a:srgbClr val="888888"/>
              </a:buClr>
              <a:buFont typeface="Nunito"/>
              <a:buNone/>
              <a:defRPr/>
            </a:lvl4pPr>
            <a:lvl5pPr marL="1828800" marR="0" indent="0" algn="ctr" rtl="0">
              <a:spcBef>
                <a:spcPts val="0"/>
              </a:spcBef>
              <a:spcAft>
                <a:spcPts val="1000"/>
              </a:spcAft>
              <a:buClr>
                <a:srgbClr val="888888"/>
              </a:buClr>
              <a:buFont typeface="Nunito"/>
              <a:buNone/>
              <a:defRPr/>
            </a:lvl5pPr>
            <a:lvl6pPr marL="2286000" marR="0" indent="0" algn="ctr" rtl="0">
              <a:spcBef>
                <a:spcPts val="0"/>
              </a:spcBef>
              <a:spcAft>
                <a:spcPts val="600"/>
              </a:spcAft>
              <a:buClr>
                <a:srgbClr val="888888"/>
              </a:buClr>
              <a:buFont typeface="Nunito"/>
              <a:buNone/>
              <a:defRPr/>
            </a:lvl6pPr>
            <a:lvl7pPr marL="2743200" marR="0" indent="0" algn="ctr" rtl="0">
              <a:spcBef>
                <a:spcPts val="0"/>
              </a:spcBef>
              <a:spcAft>
                <a:spcPts val="600"/>
              </a:spcAft>
              <a:buClr>
                <a:srgbClr val="888888"/>
              </a:buClr>
              <a:buFont typeface="Nunito"/>
              <a:buNone/>
              <a:defRPr/>
            </a:lvl7pPr>
            <a:lvl8pPr marL="3200400" marR="0" indent="0" algn="ctr" rtl="0">
              <a:spcBef>
                <a:spcPts val="0"/>
              </a:spcBef>
              <a:spcAft>
                <a:spcPts val="600"/>
              </a:spcAft>
              <a:buClr>
                <a:srgbClr val="888888"/>
              </a:buClr>
              <a:buFont typeface="Nunito"/>
              <a:buNone/>
              <a:defRPr/>
            </a:lvl8pPr>
            <a:lvl9pPr marL="3657600" marR="0" indent="0" algn="ctr" rtl="0">
              <a:spcBef>
                <a:spcPts val="0"/>
              </a:spcBef>
              <a:spcAft>
                <a:spcPts val="600"/>
              </a:spcAft>
              <a:buClr>
                <a:srgbClr val="888888"/>
              </a:buClr>
              <a:buFont typeface="Nunito"/>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p:nvPr/>
        </p:nvSpPr>
        <p:spPr>
          <a:xfrm>
            <a:off x="9144" y="2476500"/>
            <a:ext cx="9125711" cy="4368799"/>
          </a:xfrm>
          <a:prstGeom prst="rect">
            <a:avLst/>
          </a:prstGeom>
          <a:solidFill>
            <a:schemeClr val="accent1">
              <a:alpha val="40000"/>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cxnSp>
        <p:nvCxnSpPr>
          <p:cNvPr id="157" name="Shape 157"/>
          <p:cNvCxnSpPr/>
          <p:nvPr/>
        </p:nvCxnSpPr>
        <p:spPr>
          <a:xfrm>
            <a:off x="9144" y="2476500"/>
            <a:ext cx="9125711" cy="1587"/>
          </a:xfrm>
          <a:prstGeom prst="straightConnector1">
            <a:avLst/>
          </a:prstGeom>
          <a:noFill/>
          <a:ln w="25400" cap="flat">
            <a:solidFill>
              <a:schemeClr val="accent2">
                <a:alpha val="40000"/>
              </a:schemeClr>
            </a:solidFill>
            <a:prstDash val="solid"/>
            <a:round/>
            <a:headEnd type="none" w="med" len="med"/>
            <a:tailEnd type="none" w="med" len="med"/>
          </a:ln>
        </p:spPr>
      </p:cxnSp>
      <p:sp>
        <p:nvSpPr>
          <p:cNvPr id="158" name="Shape 158"/>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9" name="Shape 159"/>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0" name="Shape 160"/>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
        <p:nvSpPr>
          <p:cNvPr id="161" name="Shape 161"/>
          <p:cNvSpPr txBox="1">
            <a:spLocks noGrp="1"/>
          </p:cNvSpPr>
          <p:nvPr>
            <p:ph type="title"/>
          </p:nvPr>
        </p:nvSpPr>
        <p:spPr>
          <a:xfrm>
            <a:off x="4477869" y="990600"/>
            <a:ext cx="3951755" cy="1431832"/>
          </a:xfrm>
          <a:prstGeom prst="rect">
            <a:avLst/>
          </a:prstGeom>
          <a:noFill/>
          <a:ln>
            <a:noFill/>
          </a:ln>
        </p:spPr>
        <p:txBody>
          <a:bodyPr lIns="91425" tIns="91425" rIns="91425" bIns="91425" anchor="b" anchorCtr="0"/>
          <a:lstStyle>
            <a:lvl1pPr algn="l"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2" name="Shape 162"/>
          <p:cNvSpPr>
            <a:spLocks noGrp="1"/>
          </p:cNvSpPr>
          <p:nvPr>
            <p:ph type="pic" idx="2"/>
          </p:nvPr>
        </p:nvSpPr>
        <p:spPr>
          <a:xfrm rot="-183064">
            <a:off x="414290" y="1321670"/>
            <a:ext cx="3703911" cy="5202977"/>
          </a:xfrm>
          <a:prstGeom prst="roundRect">
            <a:avLst>
              <a:gd name="adj" fmla="val 7476"/>
            </a:avLst>
          </a:prstGeom>
          <a:noFill/>
          <a:ln w="63500" cap="flat">
            <a:solidFill>
              <a:schemeClr val="accent2"/>
            </a:solidFill>
            <a:prstDash val="solid"/>
            <a:round/>
            <a:headEnd type="none" w="med" len="med"/>
            <a:tailEnd type="none" w="med" len="med"/>
          </a:ln>
        </p:spPr>
        <p:txBody>
          <a:bodyPr lIns="91425" tIns="91425" rIns="91425" bIns="91425" anchor="ctr" anchorCtr="0"/>
          <a:lstStyle>
            <a:lvl1pPr marL="0" marR="0" indent="0" algn="l" rtl="0">
              <a:lnSpc>
                <a:spcPct val="75000"/>
              </a:lnSpc>
              <a:spcBef>
                <a:spcPts val="0"/>
              </a:spcBef>
              <a:buClr>
                <a:schemeClr val="lt1"/>
              </a:buClr>
              <a:buFont typeface="Nunito"/>
              <a:buNone/>
              <a:defRPr/>
            </a:lvl1pPr>
            <a:lvl2pPr marL="457200" marR="0" indent="0" algn="l" rtl="0">
              <a:spcBef>
                <a:spcPts val="0"/>
              </a:spcBef>
              <a:buClr>
                <a:schemeClr val="dk1"/>
              </a:buClr>
              <a:buFont typeface="Nunito"/>
              <a:buNone/>
              <a:defRPr/>
            </a:lvl2pPr>
            <a:lvl3pPr marL="914400" marR="0" indent="0" algn="l" rtl="0">
              <a:spcBef>
                <a:spcPts val="0"/>
              </a:spcBef>
              <a:buClr>
                <a:schemeClr val="dk1"/>
              </a:buClr>
              <a:buFont typeface="Nunito"/>
              <a:buNone/>
              <a:defRPr/>
            </a:lvl3pPr>
            <a:lvl4pPr marL="1371600" marR="0" indent="0" algn="l" rtl="0">
              <a:spcBef>
                <a:spcPts val="0"/>
              </a:spcBef>
              <a:buClr>
                <a:schemeClr val="dk1"/>
              </a:buClr>
              <a:buFont typeface="Nunito"/>
              <a:buNone/>
              <a:defRPr/>
            </a:lvl4pPr>
            <a:lvl5pPr marL="1828800" marR="0" indent="0" algn="l" rtl="0">
              <a:spcBef>
                <a:spcPts val="0"/>
              </a:spcBef>
              <a:buClr>
                <a:schemeClr val="dk1"/>
              </a:buClr>
              <a:buFont typeface="Nunito"/>
              <a:buNone/>
              <a:defRPr/>
            </a:lvl5pPr>
            <a:lvl6pPr marL="2286000" marR="0" indent="0" algn="l" rtl="0">
              <a:spcBef>
                <a:spcPts val="0"/>
              </a:spcBef>
              <a:buClr>
                <a:schemeClr val="dk1"/>
              </a:buClr>
              <a:buFont typeface="Nunito"/>
              <a:buNone/>
              <a:defRPr/>
            </a:lvl6pPr>
            <a:lvl7pPr marL="2743200" marR="0" indent="0" algn="l" rtl="0">
              <a:spcBef>
                <a:spcPts val="0"/>
              </a:spcBef>
              <a:buClr>
                <a:schemeClr val="dk1"/>
              </a:buClr>
              <a:buFont typeface="Nunito"/>
              <a:buNone/>
              <a:defRPr/>
            </a:lvl7pPr>
            <a:lvl8pPr marL="3200400" marR="0" indent="0" algn="l" rtl="0">
              <a:spcBef>
                <a:spcPts val="0"/>
              </a:spcBef>
              <a:buClr>
                <a:schemeClr val="dk1"/>
              </a:buClr>
              <a:buFont typeface="Nunito"/>
              <a:buNone/>
              <a:defRPr/>
            </a:lvl8pPr>
            <a:lvl9pPr marL="3657600" marR="0" indent="0" algn="l" rtl="0">
              <a:spcBef>
                <a:spcPts val="0"/>
              </a:spcBef>
              <a:buClr>
                <a:schemeClr val="dk1"/>
              </a:buClr>
              <a:buFont typeface="Nunito"/>
              <a:buNone/>
              <a:defRPr/>
            </a:lvl9pPr>
          </a:lstStyle>
          <a:p>
            <a:endParaRPr/>
          </a:p>
        </p:txBody>
      </p:sp>
      <p:sp>
        <p:nvSpPr>
          <p:cNvPr id="163" name="Shape 163"/>
          <p:cNvSpPr txBox="1">
            <a:spLocks noGrp="1"/>
          </p:cNvSpPr>
          <p:nvPr>
            <p:ph type="body" idx="1"/>
          </p:nvPr>
        </p:nvSpPr>
        <p:spPr>
          <a:xfrm>
            <a:off x="4477869" y="2547938"/>
            <a:ext cx="3951755" cy="3700462"/>
          </a:xfrm>
          <a:prstGeom prst="rect">
            <a:avLst/>
          </a:prstGeom>
          <a:noFill/>
          <a:ln>
            <a:noFill/>
          </a:ln>
        </p:spPr>
        <p:txBody>
          <a:bodyPr lIns="91425" tIns="91425" rIns="91425" bIns="91425" anchor="t" anchorCtr="0"/>
          <a:lstStyle>
            <a:lvl1pPr marL="0" indent="0" rtl="0">
              <a:spcBef>
                <a:spcPts val="0"/>
              </a:spcBef>
              <a:spcAft>
                <a:spcPts val="100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64"/>
        <p:cNvGrpSpPr/>
        <p:nvPr/>
      </p:nvGrpSpPr>
      <p:grpSpPr>
        <a:xfrm>
          <a:off x="0" y="0"/>
          <a:ext cx="0" cy="0"/>
          <a:chOff x="0" y="0"/>
          <a:chExt cx="0" cy="0"/>
        </a:xfrm>
      </p:grpSpPr>
      <p:grpSp>
        <p:nvGrpSpPr>
          <p:cNvPr id="165" name="Shape 165"/>
          <p:cNvGrpSpPr/>
          <p:nvPr/>
        </p:nvGrpSpPr>
        <p:grpSpPr>
          <a:xfrm>
            <a:off x="9144" y="3810000"/>
            <a:ext cx="9125711" cy="3035300"/>
            <a:chOff x="9144" y="3810000"/>
            <a:chExt cx="9125711" cy="3035300"/>
          </a:xfrm>
        </p:grpSpPr>
        <p:sp>
          <p:nvSpPr>
            <p:cNvPr id="166" name="Shape 166"/>
            <p:cNvSpPr/>
            <p:nvPr/>
          </p:nvSpPr>
          <p:spPr>
            <a:xfrm>
              <a:off x="9144" y="3810000"/>
              <a:ext cx="9125711" cy="3035300"/>
            </a:xfrm>
            <a:prstGeom prst="rect">
              <a:avLst/>
            </a:prstGeom>
            <a:solidFill>
              <a:schemeClr val="accent1">
                <a:alpha val="40000"/>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cxnSp>
          <p:nvCxnSpPr>
            <p:cNvPr id="167" name="Shape 167"/>
            <p:cNvCxnSpPr/>
            <p:nvPr/>
          </p:nvCxnSpPr>
          <p:spPr>
            <a:xfrm>
              <a:off x="9144" y="3810000"/>
              <a:ext cx="9125711" cy="1587"/>
            </a:xfrm>
            <a:prstGeom prst="straightConnector1">
              <a:avLst/>
            </a:prstGeom>
            <a:noFill/>
            <a:ln w="25400" cap="flat">
              <a:solidFill>
                <a:schemeClr val="accent2">
                  <a:alpha val="40000"/>
                </a:schemeClr>
              </a:solidFill>
              <a:prstDash val="solid"/>
              <a:round/>
              <a:headEnd type="none" w="med" len="med"/>
              <a:tailEnd type="none" w="med" len="med"/>
            </a:ln>
          </p:spPr>
        </p:cxnSp>
      </p:grpSp>
      <p:sp>
        <p:nvSpPr>
          <p:cNvPr id="168" name="Shape 168"/>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
        <p:nvSpPr>
          <p:cNvPr id="171" name="Shape 171"/>
          <p:cNvSpPr>
            <a:spLocks noGrp="1"/>
          </p:cNvSpPr>
          <p:nvPr>
            <p:ph type="pic" idx="2"/>
          </p:nvPr>
        </p:nvSpPr>
        <p:spPr>
          <a:xfrm rot="-261008">
            <a:off x="2407360" y="921378"/>
            <a:ext cx="4329277" cy="3340715"/>
          </a:xfrm>
          <a:prstGeom prst="roundRect">
            <a:avLst>
              <a:gd name="adj" fmla="val 7476"/>
            </a:avLst>
          </a:prstGeom>
          <a:noFill/>
          <a:ln w="63500" cap="flat">
            <a:solidFill>
              <a:schemeClr val="accent2"/>
            </a:solidFill>
            <a:prstDash val="solid"/>
            <a:round/>
            <a:headEnd type="none" w="med" len="med"/>
            <a:tailEnd type="none" w="med" len="med"/>
          </a:ln>
        </p:spPr>
        <p:txBody>
          <a:bodyPr lIns="91425" tIns="91425" rIns="91425" bIns="91425" anchor="ctr" anchorCtr="0"/>
          <a:lstStyle>
            <a:lvl1pPr marL="0" marR="0" indent="0" algn="l" rtl="0">
              <a:lnSpc>
                <a:spcPct val="75000"/>
              </a:lnSpc>
              <a:spcBef>
                <a:spcPts val="0"/>
              </a:spcBef>
              <a:buClr>
                <a:schemeClr val="lt1"/>
              </a:buClr>
              <a:buFont typeface="Nunito"/>
              <a:buNone/>
              <a:defRPr/>
            </a:lvl1pPr>
            <a:lvl2pPr marL="457200" marR="0" indent="0" algn="l" rtl="0">
              <a:spcBef>
                <a:spcPts val="0"/>
              </a:spcBef>
              <a:buClr>
                <a:schemeClr val="dk1"/>
              </a:buClr>
              <a:buFont typeface="Nunito"/>
              <a:buNone/>
              <a:defRPr/>
            </a:lvl2pPr>
            <a:lvl3pPr marL="914400" marR="0" indent="0" algn="l" rtl="0">
              <a:spcBef>
                <a:spcPts val="0"/>
              </a:spcBef>
              <a:buClr>
                <a:schemeClr val="dk1"/>
              </a:buClr>
              <a:buFont typeface="Nunito"/>
              <a:buNone/>
              <a:defRPr/>
            </a:lvl3pPr>
            <a:lvl4pPr marL="1371600" marR="0" indent="0" algn="l" rtl="0">
              <a:spcBef>
                <a:spcPts val="0"/>
              </a:spcBef>
              <a:buClr>
                <a:schemeClr val="dk1"/>
              </a:buClr>
              <a:buFont typeface="Nunito"/>
              <a:buNone/>
              <a:defRPr/>
            </a:lvl4pPr>
            <a:lvl5pPr marL="1828800" marR="0" indent="0" algn="l" rtl="0">
              <a:spcBef>
                <a:spcPts val="0"/>
              </a:spcBef>
              <a:buClr>
                <a:schemeClr val="dk1"/>
              </a:buClr>
              <a:buFont typeface="Nunito"/>
              <a:buNone/>
              <a:defRPr/>
            </a:lvl5pPr>
            <a:lvl6pPr marL="2286000" marR="0" indent="0" algn="l" rtl="0">
              <a:spcBef>
                <a:spcPts val="0"/>
              </a:spcBef>
              <a:buClr>
                <a:schemeClr val="dk1"/>
              </a:buClr>
              <a:buFont typeface="Nunito"/>
              <a:buNone/>
              <a:defRPr/>
            </a:lvl6pPr>
            <a:lvl7pPr marL="2743200" marR="0" indent="0" algn="l" rtl="0">
              <a:spcBef>
                <a:spcPts val="0"/>
              </a:spcBef>
              <a:buClr>
                <a:schemeClr val="dk1"/>
              </a:buClr>
              <a:buFont typeface="Nunito"/>
              <a:buNone/>
              <a:defRPr/>
            </a:lvl7pPr>
            <a:lvl8pPr marL="3200400" marR="0" indent="0" algn="l" rtl="0">
              <a:spcBef>
                <a:spcPts val="0"/>
              </a:spcBef>
              <a:buClr>
                <a:schemeClr val="dk1"/>
              </a:buClr>
              <a:buFont typeface="Nunito"/>
              <a:buNone/>
              <a:defRPr/>
            </a:lvl8pPr>
            <a:lvl9pPr marL="3657600" marR="0" indent="0" algn="l" rtl="0">
              <a:spcBef>
                <a:spcPts val="0"/>
              </a:spcBef>
              <a:buClr>
                <a:schemeClr val="dk1"/>
              </a:buClr>
              <a:buFont typeface="Nunito"/>
              <a:buNone/>
              <a:defRPr/>
            </a:lvl9pPr>
          </a:lstStyle>
          <a:p>
            <a:endParaRPr/>
          </a:p>
        </p:txBody>
      </p:sp>
      <p:sp>
        <p:nvSpPr>
          <p:cNvPr id="172" name="Shape 172"/>
          <p:cNvSpPr txBox="1">
            <a:spLocks noGrp="1"/>
          </p:cNvSpPr>
          <p:nvPr>
            <p:ph type="body" idx="1"/>
          </p:nvPr>
        </p:nvSpPr>
        <p:spPr>
          <a:xfrm>
            <a:off x="713231" y="5105398"/>
            <a:ext cx="7717535" cy="1281953"/>
          </a:xfrm>
          <a:prstGeom prst="rect">
            <a:avLst/>
          </a:prstGeom>
          <a:noFill/>
          <a:ln>
            <a:noFill/>
          </a:ln>
        </p:spPr>
        <p:txBody>
          <a:bodyPr lIns="91425" tIns="91425" rIns="91425" bIns="91425" anchor="t" anchorCtr="0"/>
          <a:lstStyle>
            <a:lvl1pPr marL="0" indent="0" algn="ctr" rtl="0">
              <a:spcBef>
                <a:spcPts val="0"/>
              </a:spcBef>
              <a:spcAft>
                <a:spcPts val="30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
        <p:nvSpPr>
          <p:cNvPr id="173" name="Shape 173"/>
          <p:cNvSpPr txBox="1">
            <a:spLocks noGrp="1"/>
          </p:cNvSpPr>
          <p:nvPr>
            <p:ph type="title"/>
          </p:nvPr>
        </p:nvSpPr>
        <p:spPr>
          <a:xfrm>
            <a:off x="712787" y="4444532"/>
            <a:ext cx="7716837" cy="723619"/>
          </a:xfrm>
          <a:prstGeom prst="rect">
            <a:avLst/>
          </a:prstGeom>
          <a:noFill/>
          <a:ln>
            <a:noFill/>
          </a:ln>
        </p:spPr>
        <p:txBody>
          <a:bodyPr lIns="91425" tIns="91425" rIns="91425" bIns="91425" anchor="b" anchorCtr="0"/>
          <a:lstStyle>
            <a:lvl1pPr algn="ct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above Caption">
    <p:spTree>
      <p:nvGrpSpPr>
        <p:cNvPr id="1" name="Shape 174"/>
        <p:cNvGrpSpPr/>
        <p:nvPr/>
      </p:nvGrpSpPr>
      <p:grpSpPr>
        <a:xfrm>
          <a:off x="0" y="0"/>
          <a:ext cx="0" cy="0"/>
          <a:chOff x="0" y="0"/>
          <a:chExt cx="0" cy="0"/>
        </a:xfrm>
      </p:grpSpPr>
      <p:grpSp>
        <p:nvGrpSpPr>
          <p:cNvPr id="175" name="Shape 175"/>
          <p:cNvGrpSpPr/>
          <p:nvPr/>
        </p:nvGrpSpPr>
        <p:grpSpPr>
          <a:xfrm>
            <a:off x="9144" y="3810000"/>
            <a:ext cx="9125711" cy="3035300"/>
            <a:chOff x="9144" y="3810000"/>
            <a:chExt cx="9125711" cy="3035300"/>
          </a:xfrm>
        </p:grpSpPr>
        <p:sp>
          <p:nvSpPr>
            <p:cNvPr id="176" name="Shape 176"/>
            <p:cNvSpPr/>
            <p:nvPr/>
          </p:nvSpPr>
          <p:spPr>
            <a:xfrm>
              <a:off x="9144" y="3810000"/>
              <a:ext cx="9125711" cy="3035300"/>
            </a:xfrm>
            <a:prstGeom prst="rect">
              <a:avLst/>
            </a:prstGeom>
            <a:solidFill>
              <a:schemeClr val="accent1">
                <a:alpha val="40000"/>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cxnSp>
          <p:nvCxnSpPr>
            <p:cNvPr id="177" name="Shape 177"/>
            <p:cNvCxnSpPr/>
            <p:nvPr/>
          </p:nvCxnSpPr>
          <p:spPr>
            <a:xfrm>
              <a:off x="9144" y="3810000"/>
              <a:ext cx="9125711" cy="1587"/>
            </a:xfrm>
            <a:prstGeom prst="straightConnector1">
              <a:avLst/>
            </a:prstGeom>
            <a:noFill/>
            <a:ln w="25400" cap="flat">
              <a:solidFill>
                <a:schemeClr val="accent2">
                  <a:alpha val="40000"/>
                </a:schemeClr>
              </a:solidFill>
              <a:prstDash val="solid"/>
              <a:round/>
              <a:headEnd type="none" w="med" len="med"/>
              <a:tailEnd type="none" w="med" len="med"/>
            </a:ln>
          </p:spPr>
        </p:cxnSp>
      </p:grpSp>
      <p:sp>
        <p:nvSpPr>
          <p:cNvPr id="178" name="Shape 178"/>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9" name="Shape 179"/>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0" name="Shape 180"/>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
        <p:nvSpPr>
          <p:cNvPr id="181" name="Shape 181"/>
          <p:cNvSpPr>
            <a:spLocks noGrp="1"/>
          </p:cNvSpPr>
          <p:nvPr>
            <p:ph type="pic" idx="2"/>
          </p:nvPr>
        </p:nvSpPr>
        <p:spPr>
          <a:xfrm rot="-261008">
            <a:off x="4305320" y="997811"/>
            <a:ext cx="4329277" cy="3178753"/>
          </a:xfrm>
          <a:prstGeom prst="roundRect">
            <a:avLst>
              <a:gd name="adj" fmla="val 7476"/>
            </a:avLst>
          </a:prstGeom>
          <a:noFill/>
          <a:ln w="63500" cap="flat">
            <a:solidFill>
              <a:schemeClr val="accent2"/>
            </a:solidFill>
            <a:prstDash val="solid"/>
            <a:round/>
            <a:headEnd type="none" w="med" len="med"/>
            <a:tailEnd type="none" w="med" len="med"/>
          </a:ln>
        </p:spPr>
        <p:txBody>
          <a:bodyPr lIns="91425" tIns="91425" rIns="91425" bIns="91425" anchor="ctr" anchorCtr="0"/>
          <a:lstStyle>
            <a:lvl1pPr marL="0" marR="0" indent="0" algn="l" rtl="0">
              <a:lnSpc>
                <a:spcPct val="75000"/>
              </a:lnSpc>
              <a:spcBef>
                <a:spcPts val="0"/>
              </a:spcBef>
              <a:buClr>
                <a:schemeClr val="lt1"/>
              </a:buClr>
              <a:buFont typeface="Nunito"/>
              <a:buNone/>
              <a:defRPr/>
            </a:lvl1pPr>
            <a:lvl2pPr marL="457200" marR="0" indent="0" algn="l" rtl="0">
              <a:spcBef>
                <a:spcPts val="0"/>
              </a:spcBef>
              <a:buClr>
                <a:schemeClr val="dk1"/>
              </a:buClr>
              <a:buFont typeface="Nunito"/>
              <a:buNone/>
              <a:defRPr/>
            </a:lvl2pPr>
            <a:lvl3pPr marL="914400" marR="0" indent="0" algn="l" rtl="0">
              <a:spcBef>
                <a:spcPts val="0"/>
              </a:spcBef>
              <a:buClr>
                <a:schemeClr val="dk1"/>
              </a:buClr>
              <a:buFont typeface="Nunito"/>
              <a:buNone/>
              <a:defRPr/>
            </a:lvl3pPr>
            <a:lvl4pPr marL="1371600" marR="0" indent="0" algn="l" rtl="0">
              <a:spcBef>
                <a:spcPts val="0"/>
              </a:spcBef>
              <a:buClr>
                <a:schemeClr val="dk1"/>
              </a:buClr>
              <a:buFont typeface="Nunito"/>
              <a:buNone/>
              <a:defRPr/>
            </a:lvl4pPr>
            <a:lvl5pPr marL="1828800" marR="0" indent="0" algn="l" rtl="0">
              <a:spcBef>
                <a:spcPts val="0"/>
              </a:spcBef>
              <a:buClr>
                <a:schemeClr val="dk1"/>
              </a:buClr>
              <a:buFont typeface="Nunito"/>
              <a:buNone/>
              <a:defRPr/>
            </a:lvl5pPr>
            <a:lvl6pPr marL="2286000" marR="0" indent="0" algn="l" rtl="0">
              <a:spcBef>
                <a:spcPts val="0"/>
              </a:spcBef>
              <a:buClr>
                <a:schemeClr val="dk1"/>
              </a:buClr>
              <a:buFont typeface="Nunito"/>
              <a:buNone/>
              <a:defRPr/>
            </a:lvl6pPr>
            <a:lvl7pPr marL="2743200" marR="0" indent="0" algn="l" rtl="0">
              <a:spcBef>
                <a:spcPts val="0"/>
              </a:spcBef>
              <a:buClr>
                <a:schemeClr val="dk1"/>
              </a:buClr>
              <a:buFont typeface="Nunito"/>
              <a:buNone/>
              <a:defRPr/>
            </a:lvl7pPr>
            <a:lvl8pPr marL="3200400" marR="0" indent="0" algn="l" rtl="0">
              <a:spcBef>
                <a:spcPts val="0"/>
              </a:spcBef>
              <a:buClr>
                <a:schemeClr val="dk1"/>
              </a:buClr>
              <a:buFont typeface="Nunito"/>
              <a:buNone/>
              <a:defRPr/>
            </a:lvl8pPr>
            <a:lvl9pPr marL="3657600" marR="0" indent="0" algn="l" rtl="0">
              <a:spcBef>
                <a:spcPts val="0"/>
              </a:spcBef>
              <a:buClr>
                <a:schemeClr val="dk1"/>
              </a:buClr>
              <a:buFont typeface="Nunito"/>
              <a:buNone/>
              <a:defRPr/>
            </a:lvl9pPr>
          </a:lstStyle>
          <a:p>
            <a:endParaRPr/>
          </a:p>
        </p:txBody>
      </p:sp>
      <p:sp>
        <p:nvSpPr>
          <p:cNvPr id="182" name="Shape 182"/>
          <p:cNvSpPr txBox="1">
            <a:spLocks noGrp="1"/>
          </p:cNvSpPr>
          <p:nvPr>
            <p:ph type="body" idx="1"/>
          </p:nvPr>
        </p:nvSpPr>
        <p:spPr>
          <a:xfrm>
            <a:off x="713231" y="5105398"/>
            <a:ext cx="7717535" cy="1281953"/>
          </a:xfrm>
          <a:prstGeom prst="rect">
            <a:avLst/>
          </a:prstGeom>
          <a:noFill/>
          <a:ln>
            <a:noFill/>
          </a:ln>
        </p:spPr>
        <p:txBody>
          <a:bodyPr lIns="91425" tIns="91425" rIns="91425" bIns="91425" anchor="t" anchorCtr="0"/>
          <a:lstStyle>
            <a:lvl1pPr marL="0" indent="0" algn="ctr" rtl="0">
              <a:spcBef>
                <a:spcPts val="0"/>
              </a:spcBef>
              <a:spcAft>
                <a:spcPts val="30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
        <p:nvSpPr>
          <p:cNvPr id="183" name="Shape 183"/>
          <p:cNvSpPr txBox="1">
            <a:spLocks noGrp="1"/>
          </p:cNvSpPr>
          <p:nvPr>
            <p:ph type="title"/>
          </p:nvPr>
        </p:nvSpPr>
        <p:spPr>
          <a:xfrm>
            <a:off x="712787" y="4444532"/>
            <a:ext cx="7716837" cy="723619"/>
          </a:xfrm>
          <a:prstGeom prst="rect">
            <a:avLst/>
          </a:prstGeom>
          <a:noFill/>
          <a:ln>
            <a:noFill/>
          </a:ln>
        </p:spPr>
        <p:txBody>
          <a:bodyPr lIns="91425" tIns="91425" rIns="91425" bIns="91425" anchor="b" anchorCtr="0"/>
          <a:lstStyle>
            <a:lvl1pPr algn="ct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a:spLocks noGrp="1"/>
          </p:cNvSpPr>
          <p:nvPr>
            <p:ph type="pic" idx="3"/>
          </p:nvPr>
        </p:nvSpPr>
        <p:spPr>
          <a:xfrm rot="153739">
            <a:off x="451737" y="946831"/>
            <a:ext cx="4329277" cy="3178754"/>
          </a:xfrm>
          <a:prstGeom prst="roundRect">
            <a:avLst>
              <a:gd name="adj" fmla="val 7476"/>
            </a:avLst>
          </a:prstGeom>
          <a:noFill/>
          <a:ln w="63500" cap="flat">
            <a:solidFill>
              <a:schemeClr val="accent2"/>
            </a:solidFill>
            <a:prstDash val="solid"/>
            <a:round/>
            <a:headEnd type="none" w="med" len="med"/>
            <a:tailEnd type="none" w="med" len="med"/>
          </a:ln>
        </p:spPr>
        <p:txBody>
          <a:bodyPr lIns="91425" tIns="91425" rIns="91425" bIns="91425" anchor="ctr" anchorCtr="0"/>
          <a:lstStyle>
            <a:lvl1pPr marL="0" marR="0" indent="0" algn="l" rtl="0">
              <a:lnSpc>
                <a:spcPct val="75000"/>
              </a:lnSpc>
              <a:spcBef>
                <a:spcPts val="0"/>
              </a:spcBef>
              <a:buClr>
                <a:schemeClr val="lt1"/>
              </a:buClr>
              <a:buFont typeface="Nunito"/>
              <a:buNone/>
              <a:defRPr/>
            </a:lvl1pPr>
            <a:lvl2pPr marL="457200" marR="0" indent="0" algn="l" rtl="0">
              <a:spcBef>
                <a:spcPts val="0"/>
              </a:spcBef>
              <a:buClr>
                <a:schemeClr val="dk1"/>
              </a:buClr>
              <a:buFont typeface="Nunito"/>
              <a:buNone/>
              <a:defRPr/>
            </a:lvl2pPr>
            <a:lvl3pPr marL="914400" marR="0" indent="0" algn="l" rtl="0">
              <a:spcBef>
                <a:spcPts val="0"/>
              </a:spcBef>
              <a:buClr>
                <a:schemeClr val="dk1"/>
              </a:buClr>
              <a:buFont typeface="Nunito"/>
              <a:buNone/>
              <a:defRPr/>
            </a:lvl3pPr>
            <a:lvl4pPr marL="1371600" marR="0" indent="0" algn="l" rtl="0">
              <a:spcBef>
                <a:spcPts val="0"/>
              </a:spcBef>
              <a:buClr>
                <a:schemeClr val="dk1"/>
              </a:buClr>
              <a:buFont typeface="Nunito"/>
              <a:buNone/>
              <a:defRPr/>
            </a:lvl4pPr>
            <a:lvl5pPr marL="1828800" marR="0" indent="0" algn="l" rtl="0">
              <a:spcBef>
                <a:spcPts val="0"/>
              </a:spcBef>
              <a:buClr>
                <a:schemeClr val="dk1"/>
              </a:buClr>
              <a:buFont typeface="Nunito"/>
              <a:buNone/>
              <a:defRPr/>
            </a:lvl5pPr>
            <a:lvl6pPr marL="2286000" marR="0" indent="0" algn="l" rtl="0">
              <a:spcBef>
                <a:spcPts val="0"/>
              </a:spcBef>
              <a:buClr>
                <a:schemeClr val="dk1"/>
              </a:buClr>
              <a:buFont typeface="Nunito"/>
              <a:buNone/>
              <a:defRPr/>
            </a:lvl6pPr>
            <a:lvl7pPr marL="2743200" marR="0" indent="0" algn="l" rtl="0">
              <a:spcBef>
                <a:spcPts val="0"/>
              </a:spcBef>
              <a:buClr>
                <a:schemeClr val="dk1"/>
              </a:buClr>
              <a:buFont typeface="Nunito"/>
              <a:buNone/>
              <a:defRPr/>
            </a:lvl7pPr>
            <a:lvl8pPr marL="3200400" marR="0" indent="0" algn="l" rtl="0">
              <a:spcBef>
                <a:spcPts val="0"/>
              </a:spcBef>
              <a:buClr>
                <a:schemeClr val="dk1"/>
              </a:buClr>
              <a:buFont typeface="Nunito"/>
              <a:buNone/>
              <a:defRPr/>
            </a:lvl8pPr>
            <a:lvl9pPr marL="3657600" marR="0" indent="0" algn="l" rtl="0">
              <a:spcBef>
                <a:spcPts val="0"/>
              </a:spcBef>
              <a:buClr>
                <a:schemeClr val="dk1"/>
              </a:buClr>
              <a:buFont typeface="Nunito"/>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5"/>
        <p:cNvGrpSpPr/>
        <p:nvPr/>
      </p:nvGrpSpPr>
      <p:grpSpPr>
        <a:xfrm>
          <a:off x="0" y="0"/>
          <a:ext cx="0" cy="0"/>
          <a:chOff x="0" y="0"/>
          <a:chExt cx="0" cy="0"/>
        </a:xfrm>
      </p:grpSpPr>
      <p:sp>
        <p:nvSpPr>
          <p:cNvPr id="186" name="Shape 186"/>
          <p:cNvSpPr/>
          <p:nvPr/>
        </p:nvSpPr>
        <p:spPr>
          <a:xfrm rot="-5400000">
            <a:off x="3974664" y="-2347475"/>
            <a:ext cx="1450260" cy="8888412"/>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87" name="Shape 187"/>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algn="l"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
          </p:nvPr>
        </p:nvSpPr>
        <p:spPr>
          <a:xfrm rot="5400000">
            <a:off x="2876877" y="848052"/>
            <a:ext cx="3388658" cy="771683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0" name="Shape 190"/>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1" name="Shape 191"/>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2"/>
        <p:cNvGrpSpPr/>
        <p:nvPr/>
      </p:nvGrpSpPr>
      <p:grpSpPr>
        <a:xfrm>
          <a:off x="0" y="0"/>
          <a:ext cx="0" cy="0"/>
          <a:chOff x="0" y="0"/>
          <a:chExt cx="0" cy="0"/>
        </a:xfrm>
      </p:grpSpPr>
      <p:sp>
        <p:nvSpPr>
          <p:cNvPr id="193" name="Shape 193"/>
          <p:cNvSpPr/>
          <p:nvPr/>
        </p:nvSpPr>
        <p:spPr>
          <a:xfrm>
            <a:off x="7299292" y="443752"/>
            <a:ext cx="1535425" cy="6400799"/>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94" name="Shape 194"/>
          <p:cNvSpPr txBox="1">
            <a:spLocks noGrp="1"/>
          </p:cNvSpPr>
          <p:nvPr>
            <p:ph type="title"/>
          </p:nvPr>
        </p:nvSpPr>
        <p:spPr>
          <a:xfrm rot="5400000">
            <a:off x="5297424" y="2935223"/>
            <a:ext cx="5486399" cy="1444752"/>
          </a:xfrm>
          <a:prstGeom prst="rect">
            <a:avLst/>
          </a:prstGeom>
          <a:noFill/>
          <a:ln>
            <a:noFill/>
          </a:ln>
        </p:spPr>
        <p:txBody>
          <a:bodyPr lIns="91425" tIns="91425" rIns="91425" bIns="91425" anchor="ctr" anchorCtr="0"/>
          <a:lstStyle>
            <a:lvl1pPr algn="l"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
          </p:nvPr>
        </p:nvSpPr>
        <p:spPr>
          <a:xfrm rot="5400000">
            <a:off x="1156493" y="739634"/>
            <a:ext cx="5217458" cy="610487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7" name="Shape 197"/>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6"/>
        <p:cNvGrpSpPr/>
        <p:nvPr/>
      </p:nvGrpSpPr>
      <p:grpSpPr>
        <a:xfrm>
          <a:off x="0" y="0"/>
          <a:ext cx="0" cy="0"/>
          <a:chOff x="0" y="0"/>
          <a:chExt cx="0" cy="0"/>
        </a:xfrm>
      </p:grpSpPr>
      <p:sp>
        <p:nvSpPr>
          <p:cNvPr id="67" name="Shape 67"/>
          <p:cNvSpPr/>
          <p:nvPr/>
        </p:nvSpPr>
        <p:spPr>
          <a:xfrm rot="-5400000">
            <a:off x="3974664" y="-2347475"/>
            <a:ext cx="1450260" cy="8888412"/>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68" name="Shape 68"/>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algn="l"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712787" y="3012141"/>
            <a:ext cx="7716837" cy="338865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73"/>
        <p:cNvGrpSpPr/>
        <p:nvPr/>
      </p:nvGrpSpPr>
      <p:grpSpPr>
        <a:xfrm>
          <a:off x="0" y="0"/>
          <a:ext cx="0" cy="0"/>
          <a:chOff x="0" y="0"/>
          <a:chExt cx="0" cy="0"/>
        </a:xfrm>
      </p:grpSpPr>
      <p:sp>
        <p:nvSpPr>
          <p:cNvPr id="74" name="Shape 74"/>
          <p:cNvSpPr/>
          <p:nvPr/>
        </p:nvSpPr>
        <p:spPr>
          <a:xfrm rot="-5939999">
            <a:off x="5179560" y="1837492"/>
            <a:ext cx="1040884" cy="7134813"/>
          </a:xfrm>
          <a:custGeom>
            <a:avLst/>
            <a:gdLst/>
            <a:ahLst/>
            <a:cxnLst/>
            <a:rect l="0" t="0" r="0" b="0"/>
            <a:pathLst>
              <a:path w="1040884" h="7134813" extrusionOk="0">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dk2">
              <a:alpha val="60000"/>
            </a:schemeClr>
          </a:solidFill>
          <a:ln w="31750" cap="flat">
            <a:solidFill>
              <a:schemeClr val="lt2">
                <a:alpha val="6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pic>
        <p:nvPicPr>
          <p:cNvPr id="75" name="Shape 75"/>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76" name="Shape 76"/>
          <p:cNvGrpSpPr/>
          <p:nvPr/>
        </p:nvGrpSpPr>
        <p:grpSpPr>
          <a:xfrm>
            <a:off x="784582" y="-1221043"/>
            <a:ext cx="5811455" cy="2952861"/>
            <a:chOff x="784582" y="-1221043"/>
            <a:chExt cx="5811455" cy="2952861"/>
          </a:xfrm>
        </p:grpSpPr>
        <p:sp>
          <p:nvSpPr>
            <p:cNvPr id="77" name="Shape 77"/>
            <p:cNvSpPr/>
            <p:nvPr/>
          </p:nvSpPr>
          <p:spPr>
            <a:xfrm>
              <a:off x="2382982" y="1122217"/>
              <a:ext cx="609599" cy="6095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78" name="Shape 78"/>
            <p:cNvSpPr/>
            <p:nvPr/>
          </p:nvSpPr>
          <p:spPr>
            <a:xfrm>
              <a:off x="2856953" y="76200"/>
              <a:ext cx="1023669" cy="838199"/>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79" name="Shape 79"/>
            <p:cNvSpPr/>
            <p:nvPr/>
          </p:nvSpPr>
          <p:spPr>
            <a:xfrm>
              <a:off x="1948131" y="46401"/>
              <a:ext cx="1023669" cy="867997"/>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0" name="Shape 80"/>
            <p:cNvSpPr/>
            <p:nvPr/>
          </p:nvSpPr>
          <p:spPr>
            <a:xfrm>
              <a:off x="1219200" y="-765131"/>
              <a:ext cx="3505316" cy="1521076"/>
            </a:xfrm>
            <a:prstGeom prst="pie">
              <a:avLst>
                <a:gd name="adj1" fmla="val 22874"/>
                <a:gd name="adj2" fmla="val 10801881"/>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1" name="Shape 81"/>
            <p:cNvSpPr/>
            <p:nvPr/>
          </p:nvSpPr>
          <p:spPr>
            <a:xfrm>
              <a:off x="2345119" y="141182"/>
              <a:ext cx="1023669" cy="952933"/>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2" name="Shape 82"/>
            <p:cNvSpPr/>
            <p:nvPr/>
          </p:nvSpPr>
          <p:spPr>
            <a:xfrm rot="-9130022">
              <a:off x="1178779" y="-178448"/>
              <a:ext cx="1133351" cy="831645"/>
            </a:xfrm>
            <a:prstGeom prst="arc">
              <a:avLst>
                <a:gd name="adj1" fmla="val 11101214"/>
                <a:gd name="adj2" fmla="val 21230192"/>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3" name="Shape 83"/>
            <p:cNvSpPr/>
            <p:nvPr/>
          </p:nvSpPr>
          <p:spPr>
            <a:xfrm rot="59999">
              <a:off x="787877" y="-198453"/>
              <a:ext cx="381000" cy="381000"/>
            </a:xfrm>
            <a:prstGeom prst="pie">
              <a:avLst>
                <a:gd name="adj1" fmla="val 21598475"/>
                <a:gd name="adj2" fmla="val 106342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4" name="Shape 84"/>
            <p:cNvSpPr/>
            <p:nvPr/>
          </p:nvSpPr>
          <p:spPr>
            <a:xfrm rot="6387308">
              <a:off x="4862249" y="-839605"/>
              <a:ext cx="1453063" cy="1671367"/>
            </a:xfrm>
            <a:prstGeom prst="arc">
              <a:avLst>
                <a:gd name="adj1" fmla="val 15214126"/>
                <a:gd name="adj2" fmla="val 441491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5" name="Shape 85"/>
            <p:cNvSpPr/>
            <p:nvPr/>
          </p:nvSpPr>
          <p:spPr>
            <a:xfrm>
              <a:off x="5362575" y="461225"/>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6" name="Shape 86"/>
            <p:cNvSpPr/>
            <p:nvPr/>
          </p:nvSpPr>
          <p:spPr>
            <a:xfrm>
              <a:off x="4800600" y="152400"/>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7" name="Shape 87"/>
            <p:cNvSpPr/>
            <p:nvPr/>
          </p:nvSpPr>
          <p:spPr>
            <a:xfrm rot="6387308">
              <a:off x="3396215" y="-1040839"/>
              <a:ext cx="1905868" cy="2047338"/>
            </a:xfrm>
            <a:prstGeom prst="arc">
              <a:avLst>
                <a:gd name="adj1" fmla="val 15243146"/>
                <a:gd name="adj2" fmla="val 436902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8" name="Shape 88"/>
            <p:cNvSpPr/>
            <p:nvPr/>
          </p:nvSpPr>
          <p:spPr>
            <a:xfrm>
              <a:off x="6115050" y="590550"/>
              <a:ext cx="152399" cy="152399"/>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89" name="Shape 89"/>
            <p:cNvSpPr/>
            <p:nvPr/>
          </p:nvSpPr>
          <p:spPr>
            <a:xfrm>
              <a:off x="6191250" y="485775"/>
              <a:ext cx="104774" cy="1047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90" name="Shape 90"/>
          <p:cNvSpPr/>
          <p:nvPr/>
        </p:nvSpPr>
        <p:spPr>
          <a:xfrm rot="-5940000">
            <a:off x="5752786" y="67656"/>
            <a:ext cx="967012" cy="6030348"/>
          </a:xfrm>
          <a:custGeom>
            <a:avLst/>
            <a:gdLst/>
            <a:ahLst/>
            <a:cxnLst/>
            <a:rect l="0" t="0" r="0" b="0"/>
            <a:pathLst>
              <a:path w="962833" h="6320186" extrusionOk="0">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BFE3F6">
              <a:alpha val="80000"/>
            </a:srgb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1" name="Shape 91"/>
          <p:cNvSpPr/>
          <p:nvPr/>
        </p:nvSpPr>
        <p:spPr>
          <a:xfrm rot="-5930879">
            <a:off x="4038986" y="-17105"/>
            <a:ext cx="1788668" cy="8821162"/>
          </a:xfrm>
          <a:custGeom>
            <a:avLst/>
            <a:gdLst/>
            <a:ahLst/>
            <a:cxnLst/>
            <a:rect l="0" t="0" r="0" b="0"/>
            <a:pathLst>
              <a:path w="2209695" h="9154402" extrusionOk="0">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2" name="Shape 92"/>
          <p:cNvSpPr/>
          <p:nvPr/>
        </p:nvSpPr>
        <p:spPr>
          <a:xfrm rot="-5939999">
            <a:off x="6127954" y="621076"/>
            <a:ext cx="932370" cy="5296611"/>
          </a:xfrm>
          <a:custGeom>
            <a:avLst/>
            <a:gdLst/>
            <a:ahLst/>
            <a:cxnLst/>
            <a:rect l="0" t="0" r="0" b="0"/>
            <a:pathLst>
              <a:path w="962833" h="6320186" extrusionOk="0">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dk2">
              <a:alpha val="49803"/>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3" name="Shape 93"/>
          <p:cNvSpPr/>
          <p:nvPr/>
        </p:nvSpPr>
        <p:spPr>
          <a:xfrm rot="-5939999">
            <a:off x="5624128" y="78643"/>
            <a:ext cx="962833" cy="6320186"/>
          </a:xfrm>
          <a:custGeom>
            <a:avLst/>
            <a:gdLst/>
            <a:ahLst/>
            <a:cxnLst/>
            <a:rect l="0" t="0" r="0" b="0"/>
            <a:pathLst>
              <a:path w="962833" h="6320186" extrusionOk="0">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49803"/>
            </a:srgbClr>
          </a:solidFill>
          <a:ln w="25400" cap="flat">
            <a:solidFill>
              <a:schemeClr val="accent2">
                <a:alpha val="4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4" name="Shape 94"/>
          <p:cNvSpPr/>
          <p:nvPr/>
        </p:nvSpPr>
        <p:spPr>
          <a:xfrm rot="-5939999">
            <a:off x="6395226" y="411412"/>
            <a:ext cx="552099" cy="5104822"/>
          </a:xfrm>
          <a:custGeom>
            <a:avLst/>
            <a:gdLst/>
            <a:ahLst/>
            <a:cxnLst/>
            <a:rect l="0" t="0" r="0" b="0"/>
            <a:pathLst>
              <a:path w="552099" h="5109912" extrusionOk="0">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29803"/>
            </a:schemeClr>
          </a:solidFill>
          <a:ln w="5715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5" name="Shape 95"/>
          <p:cNvSpPr/>
          <p:nvPr/>
        </p:nvSpPr>
        <p:spPr>
          <a:xfrm rot="-5939999">
            <a:off x="7468982" y="1865445"/>
            <a:ext cx="528237" cy="2948567"/>
          </a:xfrm>
          <a:custGeom>
            <a:avLst/>
            <a:gdLst/>
            <a:ahLst/>
            <a:cxnLst/>
            <a:rect l="0" t="0" r="0" b="0"/>
            <a:pathLst>
              <a:path w="528237" h="2951509" extrusionOk="0">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6" name="Shape 96"/>
          <p:cNvSpPr txBox="1">
            <a:spLocks noGrp="1"/>
          </p:cNvSpPr>
          <p:nvPr>
            <p:ph type="ctrTitle"/>
          </p:nvPr>
        </p:nvSpPr>
        <p:spPr>
          <a:xfrm rot="-557688">
            <a:off x="1248863" y="3564660"/>
            <a:ext cx="7324068" cy="1612606"/>
          </a:xfrm>
          <a:prstGeom prst="rect">
            <a:avLst/>
          </a:prstGeom>
          <a:noFill/>
          <a:ln>
            <a:noFill/>
          </a:ln>
        </p:spPr>
        <p:txBody>
          <a:bodyPr lIns="91425" tIns="91425" rIns="91425" bIns="91425" anchor="b" anchorCtr="0"/>
          <a:lstStyle>
            <a:lvl1pPr marL="0" marR="0" indent="0" algn="l" rtl="0">
              <a:lnSpc>
                <a:spcPct val="121739"/>
              </a:lnSpc>
              <a:spcBef>
                <a:spcPts val="0"/>
              </a:spcBef>
              <a:buClr>
                <a:schemeClr val="lt1"/>
              </a:buClr>
              <a:buFont typeface="Nuni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7" name="Shape 97"/>
          <p:cNvSpPr>
            <a:spLocks noGrp="1"/>
          </p:cNvSpPr>
          <p:nvPr>
            <p:ph type="pic" idx="2"/>
          </p:nvPr>
        </p:nvSpPr>
        <p:spPr>
          <a:xfrm rot="-531448">
            <a:off x="914504" y="836685"/>
            <a:ext cx="3923710" cy="2804658"/>
          </a:xfrm>
          <a:prstGeom prst="roundRect">
            <a:avLst>
              <a:gd name="adj" fmla="val 7476"/>
            </a:avLst>
          </a:prstGeom>
          <a:noFill/>
          <a:ln w="63500" cap="flat">
            <a:solidFill>
              <a:schemeClr val="accent2"/>
            </a:solidFill>
            <a:prstDash val="solid"/>
            <a:round/>
            <a:headEnd type="none" w="med" len="med"/>
            <a:tailEnd type="none" w="med" len="med"/>
          </a:ln>
        </p:spPr>
        <p:txBody>
          <a:bodyPr lIns="91425" tIns="91425" rIns="91425" bIns="91425" anchor="ctr" anchorCtr="0"/>
          <a:lstStyle>
            <a:lvl1pPr marL="0" marR="0" indent="0" algn="l" rtl="0">
              <a:lnSpc>
                <a:spcPct val="75000"/>
              </a:lnSpc>
              <a:spcBef>
                <a:spcPts val="0"/>
              </a:spcBef>
              <a:buClr>
                <a:schemeClr val="lt1"/>
              </a:buClr>
              <a:buFont typeface="Nunito"/>
              <a:buNone/>
              <a:defRPr/>
            </a:lvl1pPr>
            <a:lvl2pPr marL="457200" marR="0" indent="0" algn="l" rtl="0">
              <a:spcBef>
                <a:spcPts val="0"/>
              </a:spcBef>
              <a:buClr>
                <a:schemeClr val="dk1"/>
              </a:buClr>
              <a:buFont typeface="Nunito"/>
              <a:buNone/>
              <a:defRPr/>
            </a:lvl2pPr>
            <a:lvl3pPr marL="914400" marR="0" indent="0" algn="l" rtl="0">
              <a:spcBef>
                <a:spcPts val="0"/>
              </a:spcBef>
              <a:buClr>
                <a:schemeClr val="dk1"/>
              </a:buClr>
              <a:buFont typeface="Nunito"/>
              <a:buNone/>
              <a:defRPr/>
            </a:lvl3pPr>
            <a:lvl4pPr marL="1371600" marR="0" indent="0" algn="l" rtl="0">
              <a:spcBef>
                <a:spcPts val="0"/>
              </a:spcBef>
              <a:buClr>
                <a:schemeClr val="dk1"/>
              </a:buClr>
              <a:buFont typeface="Nunito"/>
              <a:buNone/>
              <a:defRPr/>
            </a:lvl4pPr>
            <a:lvl5pPr marL="1828800" marR="0" indent="0" algn="l" rtl="0">
              <a:spcBef>
                <a:spcPts val="0"/>
              </a:spcBef>
              <a:buClr>
                <a:schemeClr val="dk1"/>
              </a:buClr>
              <a:buFont typeface="Nunito"/>
              <a:buNone/>
              <a:defRPr/>
            </a:lvl5pPr>
            <a:lvl6pPr marL="2286000" marR="0" indent="0" algn="l" rtl="0">
              <a:spcBef>
                <a:spcPts val="0"/>
              </a:spcBef>
              <a:buClr>
                <a:schemeClr val="dk1"/>
              </a:buClr>
              <a:buFont typeface="Nunito"/>
              <a:buNone/>
              <a:defRPr/>
            </a:lvl6pPr>
            <a:lvl7pPr marL="2743200" marR="0" indent="0" algn="l" rtl="0">
              <a:spcBef>
                <a:spcPts val="0"/>
              </a:spcBef>
              <a:buClr>
                <a:schemeClr val="dk1"/>
              </a:buClr>
              <a:buFont typeface="Nunito"/>
              <a:buNone/>
              <a:defRPr/>
            </a:lvl7pPr>
            <a:lvl8pPr marL="3200400" marR="0" indent="0" algn="l" rtl="0">
              <a:spcBef>
                <a:spcPts val="0"/>
              </a:spcBef>
              <a:buClr>
                <a:schemeClr val="dk1"/>
              </a:buClr>
              <a:buFont typeface="Nunito"/>
              <a:buNone/>
              <a:defRPr/>
            </a:lvl8pPr>
            <a:lvl9pPr marL="3657600" marR="0" indent="0" algn="l" rtl="0">
              <a:spcBef>
                <a:spcPts val="0"/>
              </a:spcBef>
              <a:buClr>
                <a:schemeClr val="dk1"/>
              </a:buClr>
              <a:buFont typeface="Nunito"/>
              <a:buNone/>
              <a:defRPr/>
            </a:lvl9pPr>
          </a:lstStyle>
          <a:p>
            <a:endParaRPr/>
          </a:p>
        </p:txBody>
      </p:sp>
      <p:sp>
        <p:nvSpPr>
          <p:cNvPr id="98" name="Shape 98"/>
          <p:cNvSpPr/>
          <p:nvPr/>
        </p:nvSpPr>
        <p:spPr>
          <a:xfrm>
            <a:off x="0" y="0"/>
            <a:ext cx="9144000" cy="6858000"/>
          </a:xfrm>
          <a:prstGeom prst="rect">
            <a:avLst/>
          </a:prstGeom>
          <a:no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9" name="Shape 99"/>
          <p:cNvSpPr txBox="1">
            <a:spLocks noGrp="1"/>
          </p:cNvSpPr>
          <p:nvPr>
            <p:ph type="subTitle" idx="1"/>
          </p:nvPr>
        </p:nvSpPr>
        <p:spPr>
          <a:xfrm rot="-540000">
            <a:off x="2550459" y="4990824"/>
            <a:ext cx="6400799" cy="914400"/>
          </a:xfrm>
          <a:prstGeom prst="rect">
            <a:avLst/>
          </a:prstGeom>
          <a:noFill/>
          <a:ln>
            <a:noFill/>
          </a:ln>
        </p:spPr>
        <p:txBody>
          <a:bodyPr lIns="91425" tIns="91425" rIns="91425" bIns="91425" anchor="ctr" anchorCtr="0"/>
          <a:lstStyle>
            <a:lvl1pPr marL="0" marR="0" indent="0" algn="l" rtl="0">
              <a:spcBef>
                <a:spcPts val="0"/>
              </a:spcBef>
              <a:spcAft>
                <a:spcPts val="0"/>
              </a:spcAft>
              <a:buClr>
                <a:schemeClr val="lt1"/>
              </a:buClr>
              <a:buFont typeface="Nunito"/>
              <a:buNone/>
              <a:defRPr/>
            </a:lvl1pPr>
            <a:lvl2pPr marL="457200" marR="0" indent="0" algn="ctr" rtl="0">
              <a:spcBef>
                <a:spcPts val="0"/>
              </a:spcBef>
              <a:spcAft>
                <a:spcPts val="1000"/>
              </a:spcAft>
              <a:buClr>
                <a:srgbClr val="888888"/>
              </a:buClr>
              <a:buFont typeface="Nunito"/>
              <a:buNone/>
              <a:defRPr/>
            </a:lvl2pPr>
            <a:lvl3pPr marL="914400" marR="0" indent="0" algn="ctr" rtl="0">
              <a:spcBef>
                <a:spcPts val="0"/>
              </a:spcBef>
              <a:spcAft>
                <a:spcPts val="1000"/>
              </a:spcAft>
              <a:buClr>
                <a:srgbClr val="888888"/>
              </a:buClr>
              <a:buFont typeface="Nunito"/>
              <a:buNone/>
              <a:defRPr/>
            </a:lvl3pPr>
            <a:lvl4pPr marL="1371600" marR="0" indent="0" algn="ctr" rtl="0">
              <a:spcBef>
                <a:spcPts val="0"/>
              </a:spcBef>
              <a:spcAft>
                <a:spcPts val="1000"/>
              </a:spcAft>
              <a:buClr>
                <a:srgbClr val="888888"/>
              </a:buClr>
              <a:buFont typeface="Nunito"/>
              <a:buNone/>
              <a:defRPr/>
            </a:lvl4pPr>
            <a:lvl5pPr marL="1828800" marR="0" indent="0" algn="ctr" rtl="0">
              <a:spcBef>
                <a:spcPts val="0"/>
              </a:spcBef>
              <a:spcAft>
                <a:spcPts val="1000"/>
              </a:spcAft>
              <a:buClr>
                <a:srgbClr val="888888"/>
              </a:buClr>
              <a:buFont typeface="Nunito"/>
              <a:buNone/>
              <a:defRPr/>
            </a:lvl5pPr>
            <a:lvl6pPr marL="2286000" marR="0" indent="0" algn="ctr" rtl="0">
              <a:spcBef>
                <a:spcPts val="0"/>
              </a:spcBef>
              <a:spcAft>
                <a:spcPts val="600"/>
              </a:spcAft>
              <a:buClr>
                <a:srgbClr val="888888"/>
              </a:buClr>
              <a:buFont typeface="Nunito"/>
              <a:buNone/>
              <a:defRPr/>
            </a:lvl6pPr>
            <a:lvl7pPr marL="2743200" marR="0" indent="0" algn="ctr" rtl="0">
              <a:spcBef>
                <a:spcPts val="0"/>
              </a:spcBef>
              <a:spcAft>
                <a:spcPts val="600"/>
              </a:spcAft>
              <a:buClr>
                <a:srgbClr val="888888"/>
              </a:buClr>
              <a:buFont typeface="Nunito"/>
              <a:buNone/>
              <a:defRPr/>
            </a:lvl7pPr>
            <a:lvl8pPr marL="3200400" marR="0" indent="0" algn="ctr" rtl="0">
              <a:spcBef>
                <a:spcPts val="0"/>
              </a:spcBef>
              <a:spcAft>
                <a:spcPts val="600"/>
              </a:spcAft>
              <a:buClr>
                <a:srgbClr val="888888"/>
              </a:buClr>
              <a:buFont typeface="Nunito"/>
              <a:buNone/>
              <a:defRPr/>
            </a:lvl8pPr>
            <a:lvl9pPr marL="3657600" marR="0" indent="0" algn="ctr" rtl="0">
              <a:spcBef>
                <a:spcPts val="0"/>
              </a:spcBef>
              <a:spcAft>
                <a:spcPts val="600"/>
              </a:spcAft>
              <a:buClr>
                <a:srgbClr val="888888"/>
              </a:buClr>
              <a:buFont typeface="Nunito"/>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2" name="Shape 102"/>
          <p:cNvSpPr/>
          <p:nvPr/>
        </p:nvSpPr>
        <p:spPr>
          <a:xfrm rot="4809906">
            <a:off x="3408661" y="1817251"/>
            <a:ext cx="1100209" cy="8104720"/>
          </a:xfrm>
          <a:custGeom>
            <a:avLst/>
            <a:gdLst/>
            <a:ahLst/>
            <a:cxnLst/>
            <a:rect l="0" t="0" r="0" b="0"/>
            <a:pathLst>
              <a:path w="1100209" h="8104720" extrusionOk="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29803"/>
            </a:schemeClr>
          </a:solidFill>
          <a:ln w="3175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03" name="Shape 103"/>
          <p:cNvSpPr/>
          <p:nvPr/>
        </p:nvSpPr>
        <p:spPr>
          <a:xfrm rot="4800000">
            <a:off x="3393402" y="-445314"/>
            <a:ext cx="2008191" cy="9264099"/>
          </a:xfrm>
          <a:custGeom>
            <a:avLst/>
            <a:gdLst/>
            <a:ahLst/>
            <a:cxnLst/>
            <a:rect l="0" t="0" r="0" b="0"/>
            <a:pathLst>
              <a:path w="2209695" h="9154402" extrusionOk="0">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cap="flat">
            <a:solidFill>
              <a:schemeClr val="accent2">
                <a:alpha val="6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04" name="Shape 104"/>
          <p:cNvSpPr txBox="1">
            <a:spLocks noGrp="1"/>
          </p:cNvSpPr>
          <p:nvPr>
            <p:ph type="body" idx="1"/>
          </p:nvPr>
        </p:nvSpPr>
        <p:spPr>
          <a:xfrm rot="-600000">
            <a:off x="887171" y="5303002"/>
            <a:ext cx="6904500" cy="977899"/>
          </a:xfrm>
          <a:prstGeom prst="rect">
            <a:avLst/>
          </a:prstGeom>
          <a:noFill/>
          <a:ln>
            <a:noFill/>
          </a:ln>
        </p:spPr>
        <p:txBody>
          <a:bodyPr lIns="91425" tIns="91425" rIns="91425" bIns="91425" anchor="ctr" anchorCtr="0"/>
          <a:lstStyle>
            <a:lvl1pPr marL="0" indent="0" algn="r" rtl="0">
              <a:spcBef>
                <a:spcPts val="0"/>
              </a:spcBef>
              <a:spcAft>
                <a:spcPts val="0"/>
              </a:spcAft>
              <a:buClr>
                <a:schemeClr val="lt1"/>
              </a:buClr>
              <a:buFont typeface="Nunito"/>
              <a:buNone/>
              <a:defRPr/>
            </a:lvl1pPr>
            <a:lvl2pPr marL="457200" indent="0" rtl="0">
              <a:spcBef>
                <a:spcPts val="0"/>
              </a:spcBef>
              <a:buClr>
                <a:srgbClr val="888888"/>
              </a:buClr>
              <a:buFont typeface="Nunito"/>
              <a:buNone/>
              <a:defRPr/>
            </a:lvl2pPr>
            <a:lvl3pPr marL="914400" indent="0" rtl="0">
              <a:spcBef>
                <a:spcPts val="0"/>
              </a:spcBef>
              <a:buClr>
                <a:srgbClr val="888888"/>
              </a:buClr>
              <a:buFont typeface="Nunito"/>
              <a:buNone/>
              <a:defRPr/>
            </a:lvl3pPr>
            <a:lvl4pPr marL="1371600" indent="0" rtl="0">
              <a:spcBef>
                <a:spcPts val="0"/>
              </a:spcBef>
              <a:buClr>
                <a:srgbClr val="888888"/>
              </a:buClr>
              <a:buFont typeface="Nunito"/>
              <a:buNone/>
              <a:defRPr/>
            </a:lvl4pPr>
            <a:lvl5pPr marL="1828800" indent="0" rtl="0">
              <a:spcBef>
                <a:spcPts val="0"/>
              </a:spcBef>
              <a:buClr>
                <a:srgbClr val="888888"/>
              </a:buClr>
              <a:buFont typeface="Nunito"/>
              <a:buNone/>
              <a:defRPr/>
            </a:lvl5pPr>
            <a:lvl6pPr marL="2286000" indent="0" rtl="0">
              <a:spcBef>
                <a:spcPts val="0"/>
              </a:spcBef>
              <a:buClr>
                <a:srgbClr val="888888"/>
              </a:buClr>
              <a:buFont typeface="Nunito"/>
              <a:buNone/>
              <a:defRPr/>
            </a:lvl6pPr>
            <a:lvl7pPr marL="2743200" indent="0" rtl="0">
              <a:spcBef>
                <a:spcPts val="0"/>
              </a:spcBef>
              <a:buClr>
                <a:srgbClr val="888888"/>
              </a:buClr>
              <a:buFont typeface="Nunito"/>
              <a:buNone/>
              <a:defRPr/>
            </a:lvl7pPr>
            <a:lvl8pPr marL="3200400" indent="0" rtl="0">
              <a:spcBef>
                <a:spcPts val="0"/>
              </a:spcBef>
              <a:buClr>
                <a:srgbClr val="888888"/>
              </a:buClr>
              <a:buFont typeface="Nunito"/>
              <a:buNone/>
              <a:defRPr/>
            </a:lvl8pPr>
            <a:lvl9pPr marL="3657600" indent="0" rtl="0">
              <a:spcBef>
                <a:spcPts val="0"/>
              </a:spcBef>
              <a:buClr>
                <a:srgbClr val="888888"/>
              </a:buClr>
              <a:buFont typeface="Nunito"/>
              <a:buNone/>
              <a:defRPr/>
            </a:lvl9pPr>
          </a:lstStyle>
          <a:p>
            <a:endParaRPr/>
          </a:p>
        </p:txBody>
      </p:sp>
      <p:grpSp>
        <p:nvGrpSpPr>
          <p:cNvPr id="105" name="Shape 105"/>
          <p:cNvGrpSpPr/>
          <p:nvPr/>
        </p:nvGrpSpPr>
        <p:grpSpPr>
          <a:xfrm>
            <a:off x="2741956" y="-1232574"/>
            <a:ext cx="4643949" cy="2985174"/>
            <a:chOff x="2741956" y="-1232574"/>
            <a:chExt cx="4643949" cy="2985174"/>
          </a:xfrm>
        </p:grpSpPr>
        <p:sp>
          <p:nvSpPr>
            <p:cNvPr id="106" name="Shape 106"/>
            <p:cNvSpPr/>
            <p:nvPr/>
          </p:nvSpPr>
          <p:spPr>
            <a:xfrm>
              <a:off x="4495800" y="1143000"/>
              <a:ext cx="609599" cy="6095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nvGrpSpPr>
            <p:cNvPr id="107" name="Shape 107"/>
            <p:cNvGrpSpPr/>
            <p:nvPr/>
          </p:nvGrpSpPr>
          <p:grpSpPr>
            <a:xfrm flipH="1">
              <a:off x="2741956" y="-933103"/>
              <a:ext cx="2014512" cy="1892938"/>
              <a:chOff x="6843860" y="-944464"/>
              <a:chExt cx="2014512" cy="1892938"/>
            </a:xfrm>
          </p:grpSpPr>
          <p:sp>
            <p:nvSpPr>
              <p:cNvPr id="108" name="Shape 108"/>
              <p:cNvSpPr/>
              <p:nvPr/>
            </p:nvSpPr>
            <p:spPr>
              <a:xfrm rot="6387308">
                <a:off x="7124584" y="-846654"/>
                <a:ext cx="1453063" cy="1671367"/>
              </a:xfrm>
              <a:prstGeom prst="arc">
                <a:avLst>
                  <a:gd name="adj1" fmla="val 15179737"/>
                  <a:gd name="adj2" fmla="val 444802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09" name="Shape 109"/>
              <p:cNvSpPr/>
              <p:nvPr/>
            </p:nvSpPr>
            <p:spPr>
              <a:xfrm>
                <a:off x="7624910" y="304800"/>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0" name="Shape 110"/>
              <p:cNvSpPr/>
              <p:nvPr/>
            </p:nvSpPr>
            <p:spPr>
              <a:xfrm>
                <a:off x="7062935" y="145351"/>
                <a:ext cx="756422" cy="643674"/>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grpSp>
          <p:nvGrpSpPr>
            <p:cNvPr id="111" name="Shape 111"/>
            <p:cNvGrpSpPr/>
            <p:nvPr/>
          </p:nvGrpSpPr>
          <p:grpSpPr>
            <a:xfrm>
              <a:off x="3235521" y="-1232574"/>
              <a:ext cx="4150383" cy="2407745"/>
              <a:chOff x="3312526" y="-1228092"/>
              <a:chExt cx="4550632" cy="2407745"/>
            </a:xfrm>
          </p:grpSpPr>
          <p:sp>
            <p:nvSpPr>
              <p:cNvPr id="112" name="Shape 112"/>
              <p:cNvSpPr/>
              <p:nvPr/>
            </p:nvSpPr>
            <p:spPr>
              <a:xfrm>
                <a:off x="3481535" y="-772181"/>
                <a:ext cx="3505316" cy="1521076"/>
              </a:xfrm>
              <a:prstGeom prst="pie">
                <a:avLst>
                  <a:gd name="adj1" fmla="val 22874"/>
                  <a:gd name="adj2" fmla="val 10786258"/>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3" name="Shape 113"/>
              <p:cNvSpPr/>
              <p:nvPr/>
            </p:nvSpPr>
            <p:spPr>
              <a:xfrm>
                <a:off x="4607455" y="134133"/>
                <a:ext cx="1023669" cy="952933"/>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4" name="Shape 114"/>
              <p:cNvSpPr/>
              <p:nvPr/>
            </p:nvSpPr>
            <p:spPr>
              <a:xfrm rot="-9130022">
                <a:off x="3441114" y="-185498"/>
                <a:ext cx="1133351" cy="831645"/>
              </a:xfrm>
              <a:prstGeom prst="arc">
                <a:avLst>
                  <a:gd name="adj1" fmla="val 11101214"/>
                  <a:gd name="adj2" fmla="val 21230192"/>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5" name="Shape 115"/>
              <p:cNvSpPr/>
              <p:nvPr/>
            </p:nvSpPr>
            <p:spPr>
              <a:xfrm rot="6387308">
                <a:off x="5658550" y="-1047888"/>
                <a:ext cx="1905868" cy="2047338"/>
              </a:xfrm>
              <a:prstGeom prst="arc">
                <a:avLst>
                  <a:gd name="adj1" fmla="val 15243146"/>
                  <a:gd name="adj2" fmla="val 436902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116" name="Shape 116"/>
            <p:cNvSpPr/>
            <p:nvPr/>
          </p:nvSpPr>
          <p:spPr>
            <a:xfrm>
              <a:off x="3063127" y="89646"/>
              <a:ext cx="267260" cy="267260"/>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7" name="Shape 117"/>
            <p:cNvSpPr/>
            <p:nvPr/>
          </p:nvSpPr>
          <p:spPr>
            <a:xfrm rot="-3981557">
              <a:off x="2809658" y="-85690"/>
              <a:ext cx="182879" cy="228600"/>
            </a:xfrm>
            <a:prstGeom prst="chord">
              <a:avLst>
                <a:gd name="adj1" fmla="val 2700000"/>
                <a:gd name="adj2" fmla="val 162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118" name="Shape 118"/>
          <p:cNvSpPr/>
          <p:nvPr/>
        </p:nvSpPr>
        <p:spPr>
          <a:xfrm rot="4733986">
            <a:off x="1458980" y="2141099"/>
            <a:ext cx="809713" cy="2607556"/>
          </a:xfrm>
          <a:prstGeom prst="round2SameRect">
            <a:avLst>
              <a:gd name="adj1" fmla="val 50000"/>
              <a:gd name="adj2" fmla="val 0"/>
            </a:avLst>
          </a:prstGeom>
          <a:solidFill>
            <a:schemeClr val="accent1">
              <a:alpha val="64705"/>
            </a:schemeClr>
          </a:solidFill>
          <a:ln w="25400" cap="flat">
            <a:solidFill>
              <a:schemeClr val="accent2">
                <a:alpha val="64705"/>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9" name="Shape 119"/>
          <p:cNvSpPr/>
          <p:nvPr/>
        </p:nvSpPr>
        <p:spPr>
          <a:xfrm rot="4733987">
            <a:off x="814849" y="2202341"/>
            <a:ext cx="699135" cy="2512599"/>
          </a:xfrm>
          <a:custGeom>
            <a:avLst/>
            <a:gdLst/>
            <a:ahLst/>
            <a:cxnLst/>
            <a:rect l="0" t="0" r="0" b="0"/>
            <a:pathLst>
              <a:path w="778667" h="2512599" extrusionOk="0">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solidFill>
            <a:schemeClr val="accent1"/>
          </a:solidFill>
          <a:ln w="127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20" name="Shape 120"/>
          <p:cNvSpPr/>
          <p:nvPr/>
        </p:nvSpPr>
        <p:spPr>
          <a:xfrm rot="4733987">
            <a:off x="390772" y="3357640"/>
            <a:ext cx="379174" cy="1207375"/>
          </a:xfrm>
          <a:custGeom>
            <a:avLst/>
            <a:gdLst/>
            <a:ahLst/>
            <a:cxnLst/>
            <a:rect l="0" t="0" r="0" b="0"/>
            <a:pathLst>
              <a:path w="459179" h="1462129" extrusionOk="0">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solidFill>
            <a:schemeClr val="accent1"/>
          </a:solidFill>
          <a:ln w="635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21" name="Shape 121"/>
          <p:cNvSpPr txBox="1">
            <a:spLocks noGrp="1"/>
          </p:cNvSpPr>
          <p:nvPr>
            <p:ph type="title"/>
          </p:nvPr>
        </p:nvSpPr>
        <p:spPr>
          <a:xfrm rot="-600000">
            <a:off x="600152" y="3389654"/>
            <a:ext cx="7622160" cy="1679593"/>
          </a:xfrm>
          <a:prstGeom prst="rect">
            <a:avLst/>
          </a:prstGeom>
          <a:noFill/>
          <a:ln>
            <a:noFill/>
          </a:ln>
        </p:spPr>
        <p:txBody>
          <a:bodyPr lIns="91425" tIns="91425" rIns="91425" bIns="91425" anchor="b" anchorCtr="0"/>
          <a:lstStyle>
            <a:lvl1pPr algn="r"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p:nvPr/>
        </p:nvSpPr>
        <p:spPr>
          <a:xfrm>
            <a:off x="0" y="0"/>
            <a:ext cx="9144000" cy="6858000"/>
          </a:xfrm>
          <a:prstGeom prst="rect">
            <a:avLst/>
          </a:prstGeom>
          <a:no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3"/>
        <p:cNvGrpSpPr/>
        <p:nvPr/>
      </p:nvGrpSpPr>
      <p:grpSpPr>
        <a:xfrm>
          <a:off x="0" y="0"/>
          <a:ext cx="0" cy="0"/>
          <a:chOff x="0" y="0"/>
          <a:chExt cx="0" cy="0"/>
        </a:xfrm>
      </p:grpSpPr>
      <p:sp>
        <p:nvSpPr>
          <p:cNvPr id="124" name="Shape 124"/>
          <p:cNvSpPr/>
          <p:nvPr/>
        </p:nvSpPr>
        <p:spPr>
          <a:xfrm rot="-5400000">
            <a:off x="3974664" y="-2347475"/>
            <a:ext cx="1450260" cy="8888412"/>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25" name="Shape 125"/>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algn="l"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699247" y="3024188"/>
            <a:ext cx="3657600" cy="33766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2"/>
          </p:nvPr>
        </p:nvSpPr>
        <p:spPr>
          <a:xfrm>
            <a:off x="4751294" y="3024188"/>
            <a:ext cx="3657600" cy="33766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9" name="Shape 129"/>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1"/>
        <p:cNvGrpSpPr/>
        <p:nvPr/>
      </p:nvGrpSpPr>
      <p:grpSpPr>
        <a:xfrm>
          <a:off x="0" y="0"/>
          <a:ext cx="0" cy="0"/>
          <a:chOff x="0" y="0"/>
          <a:chExt cx="0" cy="0"/>
        </a:xfrm>
      </p:grpSpPr>
      <p:sp>
        <p:nvSpPr>
          <p:cNvPr id="132" name="Shape 132"/>
          <p:cNvSpPr/>
          <p:nvPr/>
        </p:nvSpPr>
        <p:spPr>
          <a:xfrm rot="-5400000">
            <a:off x="3974664" y="-2347475"/>
            <a:ext cx="1450260" cy="8888412"/>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33" name="Shape 133"/>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a:spLocks noGrp="1"/>
          </p:cNvSpPr>
          <p:nvPr>
            <p:ph type="body" idx="1"/>
          </p:nvPr>
        </p:nvSpPr>
        <p:spPr>
          <a:xfrm>
            <a:off x="712787" y="2895600"/>
            <a:ext cx="3657600" cy="685799"/>
          </a:xfrm>
          <a:prstGeom prst="roundRect">
            <a:avLst>
              <a:gd name="adj" fmla="val 50000"/>
            </a:avLst>
          </a:prstGeom>
          <a:solidFill>
            <a:schemeClr val="accent1">
              <a:alpha val="80000"/>
            </a:schemeClr>
          </a:solidFill>
          <a:ln w="9525" cap="flat">
            <a:solidFill>
              <a:schemeClr val="accent2">
                <a:alpha val="80000"/>
              </a:schemeClr>
            </a:solidFill>
            <a:prstDash val="solid"/>
            <a:round/>
            <a:headEnd type="none" w="med" len="med"/>
            <a:tailEnd type="none" w="med" len="med"/>
          </a:ln>
        </p:spPr>
        <p:txBody>
          <a:bodyPr lIns="91425" tIns="91425" rIns="91425" bIns="91425" anchor="ctr" anchorCtr="0"/>
          <a:lstStyle>
            <a:lvl1pPr marL="0" indent="0" algn="ctr" rtl="0">
              <a:spcBef>
                <a:spcPts val="0"/>
              </a:spcBef>
              <a:spcAft>
                <a:spcPts val="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
        <p:nvSpPr>
          <p:cNvPr id="135" name="Shape 135"/>
          <p:cNvSpPr txBox="1">
            <a:spLocks noGrp="1"/>
          </p:cNvSpPr>
          <p:nvPr>
            <p:ph type="body" idx="2"/>
          </p:nvPr>
        </p:nvSpPr>
        <p:spPr>
          <a:xfrm>
            <a:off x="712787" y="3657600"/>
            <a:ext cx="3657600"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a:spLocks noGrp="1"/>
          </p:cNvSpPr>
          <p:nvPr>
            <p:ph type="body" idx="3"/>
          </p:nvPr>
        </p:nvSpPr>
        <p:spPr>
          <a:xfrm>
            <a:off x="4773705" y="2895600"/>
            <a:ext cx="3657600" cy="685799"/>
          </a:xfrm>
          <a:prstGeom prst="roundRect">
            <a:avLst>
              <a:gd name="adj" fmla="val 50000"/>
            </a:avLst>
          </a:prstGeom>
          <a:solidFill>
            <a:schemeClr val="accent1">
              <a:alpha val="80000"/>
            </a:schemeClr>
          </a:solidFill>
          <a:ln w="9525" cap="flat">
            <a:solidFill>
              <a:schemeClr val="accent2">
                <a:alpha val="80000"/>
              </a:schemeClr>
            </a:solidFill>
            <a:prstDash val="solid"/>
            <a:round/>
            <a:headEnd type="none" w="med" len="med"/>
            <a:tailEnd type="none" w="med" len="med"/>
          </a:ln>
        </p:spPr>
        <p:txBody>
          <a:bodyPr lIns="91425" tIns="91425" rIns="91425" bIns="91425" anchor="ctr" anchorCtr="0"/>
          <a:lstStyle>
            <a:lvl1pPr marL="0" indent="0" algn="ctr" rtl="0">
              <a:spcBef>
                <a:spcPts val="0"/>
              </a:spcBef>
              <a:spcAft>
                <a:spcPts val="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
        <p:nvSpPr>
          <p:cNvPr id="137" name="Shape 137"/>
          <p:cNvSpPr txBox="1">
            <a:spLocks noGrp="1"/>
          </p:cNvSpPr>
          <p:nvPr>
            <p:ph type="body" idx="4"/>
          </p:nvPr>
        </p:nvSpPr>
        <p:spPr>
          <a:xfrm>
            <a:off x="4773705" y="3657600"/>
            <a:ext cx="3657600"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9" name="Shape 139"/>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1"/>
        <p:cNvGrpSpPr/>
        <p:nvPr/>
      </p:nvGrpSpPr>
      <p:grpSpPr>
        <a:xfrm>
          <a:off x="0" y="0"/>
          <a:ext cx="0" cy="0"/>
          <a:chOff x="0" y="0"/>
          <a:chExt cx="0" cy="0"/>
        </a:xfrm>
      </p:grpSpPr>
      <p:sp>
        <p:nvSpPr>
          <p:cNvPr id="142" name="Shape 142"/>
          <p:cNvSpPr/>
          <p:nvPr/>
        </p:nvSpPr>
        <p:spPr>
          <a:xfrm rot="-5400000">
            <a:off x="3974664" y="-2347475"/>
            <a:ext cx="1450260" cy="8888412"/>
          </a:xfrm>
          <a:prstGeom prst="round2SameRect">
            <a:avLst>
              <a:gd name="adj1" fmla="val 50000"/>
              <a:gd name="adj2" fmla="val 0"/>
            </a:avLst>
          </a:prstGeom>
          <a:solidFill>
            <a:srgbClr val="073779">
              <a:alpha val="29803"/>
            </a:srgbClr>
          </a:solidFill>
          <a:ln w="25400" cap="flat">
            <a:solidFill>
              <a:schemeClr val="accent2">
                <a:alpha val="2980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43" name="Shape 143"/>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algn="l" rtl="0">
              <a:lnSpc>
                <a:spcPct val="121739"/>
              </a:lnSpc>
              <a:spcBef>
                <a:spcPts val="0"/>
              </a:spcBef>
              <a:buClr>
                <a:schemeClr val="lt1"/>
              </a:buClr>
              <a:buFont typeface="Nuni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5" name="Shape 145"/>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6" name="Shape 146"/>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7"/>
        <p:cNvGrpSpPr/>
        <p:nvPr/>
      </p:nvGrpSpPr>
      <p:grpSpPr>
        <a:xfrm>
          <a:off x="0" y="0"/>
          <a:ext cx="0" cy="0"/>
          <a:chOff x="0" y="0"/>
          <a:chExt cx="0" cy="0"/>
        </a:xfrm>
      </p:grpSpPr>
      <p:sp>
        <p:nvSpPr>
          <p:cNvPr id="148" name="Shape 148"/>
          <p:cNvSpPr/>
          <p:nvPr/>
        </p:nvSpPr>
        <p:spPr>
          <a:xfrm>
            <a:off x="366712" y="1447800"/>
            <a:ext cx="3748087" cy="4800600"/>
          </a:xfrm>
          <a:prstGeom prst="roundRect">
            <a:avLst>
              <a:gd name="adj" fmla="val 16667"/>
            </a:avLst>
          </a:prstGeom>
          <a:solidFill>
            <a:schemeClr val="accent1">
              <a:alpha val="60000"/>
            </a:schemeClr>
          </a:solidFill>
          <a:ln w="63500" cap="flat">
            <a:solidFill>
              <a:schemeClr val="accent2">
                <a:alpha val="6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49" name="Shape 149"/>
          <p:cNvSpPr txBox="1">
            <a:spLocks noGrp="1"/>
          </p:cNvSpPr>
          <p:nvPr>
            <p:ph type="title"/>
          </p:nvPr>
        </p:nvSpPr>
        <p:spPr>
          <a:xfrm>
            <a:off x="533399" y="1676400"/>
            <a:ext cx="3429000" cy="1066799"/>
          </a:xfrm>
          <a:prstGeom prst="rect">
            <a:avLst/>
          </a:prstGeom>
          <a:noFill/>
          <a:ln>
            <a:noFill/>
          </a:ln>
        </p:spPr>
        <p:txBody>
          <a:bodyPr lIns="91425" tIns="91425" rIns="91425" bIns="91425" anchor="b" anchorCtr="0"/>
          <a:lstStyle>
            <a:lvl1pPr algn="ct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body" idx="1"/>
          </p:nvPr>
        </p:nvSpPr>
        <p:spPr>
          <a:xfrm>
            <a:off x="4504766" y="990600"/>
            <a:ext cx="4258233" cy="5257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body" idx="2"/>
          </p:nvPr>
        </p:nvSpPr>
        <p:spPr>
          <a:xfrm>
            <a:off x="533400" y="2850775"/>
            <a:ext cx="3429000" cy="3169024"/>
          </a:xfrm>
          <a:prstGeom prst="rect">
            <a:avLst/>
          </a:prstGeom>
          <a:noFill/>
          <a:ln>
            <a:noFill/>
          </a:ln>
        </p:spPr>
        <p:txBody>
          <a:bodyPr lIns="91425" tIns="91425" rIns="91425" bIns="91425" anchor="t" anchorCtr="0"/>
          <a:lstStyle>
            <a:lvl1pPr marL="0" indent="0" algn="ctr" rtl="0">
              <a:spcBef>
                <a:spcPts val="0"/>
              </a:spcBef>
              <a:spcAft>
                <a:spcPts val="1000"/>
              </a:spcAft>
              <a:buFont typeface="Nunito"/>
              <a:buNone/>
              <a:defRPr/>
            </a:lvl1pPr>
            <a:lvl2pPr marL="457200" indent="0" rtl="0">
              <a:spcBef>
                <a:spcPts val="0"/>
              </a:spcBef>
              <a:buFont typeface="Nunito"/>
              <a:buNone/>
              <a:defRPr/>
            </a:lvl2pPr>
            <a:lvl3pPr marL="914400" indent="0" rtl="0">
              <a:spcBef>
                <a:spcPts val="0"/>
              </a:spcBef>
              <a:buFont typeface="Nunito"/>
              <a:buNone/>
              <a:defRPr/>
            </a:lvl3pPr>
            <a:lvl4pPr marL="1371600" indent="0" rtl="0">
              <a:spcBef>
                <a:spcPts val="0"/>
              </a:spcBef>
              <a:buFont typeface="Nunito"/>
              <a:buNone/>
              <a:defRPr/>
            </a:lvl4pPr>
            <a:lvl5pPr marL="1828800" indent="0" rtl="0">
              <a:spcBef>
                <a:spcPts val="0"/>
              </a:spcBef>
              <a:buFont typeface="Nunito"/>
              <a:buNone/>
              <a:defRPr/>
            </a:lvl5pPr>
            <a:lvl6pPr marL="2286000" indent="0" rtl="0">
              <a:spcBef>
                <a:spcPts val="0"/>
              </a:spcBef>
              <a:buFont typeface="Nunito"/>
              <a:buNone/>
              <a:defRPr/>
            </a:lvl6pPr>
            <a:lvl7pPr marL="2743200" indent="0" rtl="0">
              <a:spcBef>
                <a:spcPts val="0"/>
              </a:spcBef>
              <a:buFont typeface="Nunito"/>
              <a:buNone/>
              <a:defRPr/>
            </a:lvl7pPr>
            <a:lvl8pPr marL="3200400" indent="0" rtl="0">
              <a:spcBef>
                <a:spcPts val="0"/>
              </a:spcBef>
              <a:buFont typeface="Nunito"/>
              <a:buNone/>
              <a:defRPr/>
            </a:lvl8pPr>
            <a:lvl9pPr marL="3657600" indent="0" rtl="0">
              <a:spcBef>
                <a:spcPts val="0"/>
              </a:spcBef>
              <a:buFont typeface="Nunito"/>
              <a:buNone/>
              <a:defRPr/>
            </a:lvl9pPr>
          </a:lstStyle>
          <a:p>
            <a:endParaRPr/>
          </a:p>
        </p:txBody>
      </p:sp>
      <p:sp>
        <p:nvSpPr>
          <p:cNvPr id="152" name="Shape 152"/>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3" name="Shape 153"/>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4" name="Shape 154"/>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BC8FF"/>
            </a:gs>
            <a:gs pos="100000">
              <a:srgbClr val="0073AE"/>
            </a:gs>
          </a:gsLst>
          <a:path path="circle">
            <a:fillToRect l="50000" t="50000" r="50000" b="50000"/>
          </a:path>
          <a:tileRect/>
        </a:gra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6">
            <a:alphaModFix/>
          </a:blip>
          <a:srcRect/>
          <a:stretch/>
        </p:blipFill>
        <p:spPr>
          <a:xfrm>
            <a:off x="0" y="0"/>
            <a:ext cx="9144000" cy="6858000"/>
          </a:xfrm>
          <a:prstGeom prst="rect">
            <a:avLst/>
          </a:prstGeom>
          <a:noFill/>
          <a:ln>
            <a:noFill/>
          </a:ln>
        </p:spPr>
      </p:pic>
      <p:grpSp>
        <p:nvGrpSpPr>
          <p:cNvPr id="6" name="Shape 6"/>
          <p:cNvGrpSpPr/>
          <p:nvPr/>
        </p:nvGrpSpPr>
        <p:grpSpPr>
          <a:xfrm>
            <a:off x="-573168" y="-650451"/>
            <a:ext cx="7695675" cy="2026534"/>
            <a:chOff x="-573168" y="-650451"/>
            <a:chExt cx="7695675" cy="2026534"/>
          </a:xfrm>
        </p:grpSpPr>
        <p:grpSp>
          <p:nvGrpSpPr>
            <p:cNvPr id="7" name="Shape 7"/>
            <p:cNvGrpSpPr/>
            <p:nvPr/>
          </p:nvGrpSpPr>
          <p:grpSpPr>
            <a:xfrm>
              <a:off x="-263313" y="-650451"/>
              <a:ext cx="7385821" cy="2026534"/>
              <a:chOff x="-263313" y="-650451"/>
              <a:chExt cx="7385821" cy="2026534"/>
            </a:xfrm>
          </p:grpSpPr>
          <p:sp>
            <p:nvSpPr>
              <p:cNvPr id="8" name="Shape 8"/>
              <p:cNvSpPr/>
              <p:nvPr/>
            </p:nvSpPr>
            <p:spPr>
              <a:xfrm rot="4368686">
                <a:off x="2839420" y="-41329"/>
                <a:ext cx="581934" cy="790090"/>
              </a:xfrm>
              <a:prstGeom prst="ellipse">
                <a:avLst/>
              </a:prstGeom>
              <a:solidFill>
                <a:schemeClr val="lt1">
                  <a:alpha val="20000"/>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9" name="Shape 9"/>
              <p:cNvSpPr/>
              <p:nvPr/>
            </p:nvSpPr>
            <p:spPr>
              <a:xfrm>
                <a:off x="334576" y="12540"/>
                <a:ext cx="1189423" cy="1012133"/>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0" name="Shape 10"/>
              <p:cNvSpPr/>
              <p:nvPr/>
            </p:nvSpPr>
            <p:spPr>
              <a:xfrm rot="6387308">
                <a:off x="5839612" y="-548176"/>
                <a:ext cx="1106353" cy="1194987"/>
              </a:xfrm>
              <a:prstGeom prst="arc">
                <a:avLst>
                  <a:gd name="adj1" fmla="val 15179737"/>
                  <a:gd name="adj2" fmla="val 444802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1" name="Shape 11"/>
              <p:cNvSpPr/>
              <p:nvPr/>
            </p:nvSpPr>
            <p:spPr>
              <a:xfrm>
                <a:off x="5472544" y="62345"/>
                <a:ext cx="609599" cy="491273"/>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2" name="Shape 12"/>
              <p:cNvSpPr/>
              <p:nvPr/>
            </p:nvSpPr>
            <p:spPr>
              <a:xfrm>
                <a:off x="-7411" y="-607193"/>
                <a:ext cx="1385455" cy="1205752"/>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3" name="Shape 13"/>
              <p:cNvSpPr/>
              <p:nvPr/>
            </p:nvSpPr>
            <p:spPr>
              <a:xfrm>
                <a:off x="1905000" y="-402265"/>
                <a:ext cx="1600199" cy="800099"/>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4" name="Shape 14"/>
              <p:cNvSpPr/>
              <p:nvPr/>
            </p:nvSpPr>
            <p:spPr>
              <a:xfrm>
                <a:off x="2631141" y="762000"/>
                <a:ext cx="416859" cy="41685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5" name="Shape 15"/>
              <p:cNvSpPr/>
              <p:nvPr/>
            </p:nvSpPr>
            <p:spPr>
              <a:xfrm rot="2510439">
                <a:off x="170710" y="163548"/>
                <a:ext cx="778551" cy="982317"/>
              </a:xfrm>
              <a:prstGeom prst="ellipse">
                <a:avLst/>
              </a:prstGeom>
              <a:solidFill>
                <a:schemeClr val="lt2">
                  <a:alpha val="49803"/>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6" name="Shape 16"/>
              <p:cNvSpPr/>
              <p:nvPr/>
            </p:nvSpPr>
            <p:spPr>
              <a:xfrm rot="-5400000">
                <a:off x="-263313" y="842683"/>
                <a:ext cx="533399" cy="533399"/>
              </a:xfrm>
              <a:prstGeom prst="pie">
                <a:avLst>
                  <a:gd name="adj1" fmla="val 0"/>
                  <a:gd name="adj2" fmla="val 107770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7" name="Shape 17"/>
              <p:cNvSpPr/>
              <p:nvPr/>
            </p:nvSpPr>
            <p:spPr>
              <a:xfrm>
                <a:off x="1558634" y="491274"/>
                <a:ext cx="228600" cy="194526"/>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8" name="Shape 18"/>
              <p:cNvSpPr/>
              <p:nvPr/>
            </p:nvSpPr>
            <p:spPr>
              <a:xfrm>
                <a:off x="990600" y="-603972"/>
                <a:ext cx="1385455" cy="1205752"/>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19" name="Shape 19"/>
              <p:cNvSpPr/>
              <p:nvPr/>
            </p:nvSpPr>
            <p:spPr>
              <a:xfrm>
                <a:off x="5181600" y="-343142"/>
                <a:ext cx="1600199" cy="685799"/>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0" name="Shape 20"/>
              <p:cNvSpPr/>
              <p:nvPr/>
            </p:nvSpPr>
            <p:spPr>
              <a:xfrm>
                <a:off x="5728855" y="62345"/>
                <a:ext cx="685799" cy="5333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1" name="Shape 21"/>
              <p:cNvSpPr/>
              <p:nvPr/>
            </p:nvSpPr>
            <p:spPr>
              <a:xfrm>
                <a:off x="6136341" y="-257607"/>
                <a:ext cx="838199" cy="527288"/>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2" name="Shape 22"/>
              <p:cNvSpPr/>
              <p:nvPr/>
            </p:nvSpPr>
            <p:spPr>
              <a:xfrm rot="4368686">
                <a:off x="3664192" y="-146481"/>
                <a:ext cx="581934" cy="909202"/>
              </a:xfrm>
              <a:prstGeom prst="ellipse">
                <a:avLst/>
              </a:prstGeom>
              <a:solidFill>
                <a:schemeClr val="lt1">
                  <a:alpha val="20000"/>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3" name="Shape 23"/>
              <p:cNvSpPr/>
              <p:nvPr/>
            </p:nvSpPr>
            <p:spPr>
              <a:xfrm>
                <a:off x="4384964" y="-146936"/>
                <a:ext cx="300316" cy="300316"/>
              </a:xfrm>
              <a:prstGeom prst="pie">
                <a:avLst>
                  <a:gd name="adj1" fmla="val 0"/>
                  <a:gd name="adj2" fmla="val 10777084"/>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4" name="Shape 24"/>
              <p:cNvSpPr/>
              <p:nvPr/>
            </p:nvSpPr>
            <p:spPr>
              <a:xfrm>
                <a:off x="4756592" y="-119227"/>
                <a:ext cx="182879" cy="228600"/>
              </a:xfrm>
              <a:prstGeom prst="pie">
                <a:avLst>
                  <a:gd name="adj1" fmla="val 0"/>
                  <a:gd name="adj2" fmla="val 107770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5" name="Shape 25"/>
              <p:cNvSpPr/>
              <p:nvPr/>
            </p:nvSpPr>
            <p:spPr>
              <a:xfrm>
                <a:off x="5029200" y="-114543"/>
                <a:ext cx="228600" cy="228600"/>
              </a:xfrm>
              <a:prstGeom prst="pie">
                <a:avLst>
                  <a:gd name="adj1" fmla="val 0"/>
                  <a:gd name="adj2" fmla="val 107770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6" name="Shape 26"/>
              <p:cNvSpPr/>
              <p:nvPr/>
            </p:nvSpPr>
            <p:spPr>
              <a:xfrm>
                <a:off x="2403765" y="0"/>
                <a:ext cx="665018" cy="665018"/>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
            <p:nvSpPr>
              <p:cNvPr id="27" name="Shape 27"/>
              <p:cNvSpPr/>
              <p:nvPr/>
            </p:nvSpPr>
            <p:spPr>
              <a:xfrm>
                <a:off x="3012141" y="-299171"/>
                <a:ext cx="838199" cy="609599"/>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28" name="Shape 28"/>
            <p:cNvSpPr/>
            <p:nvPr/>
          </p:nvSpPr>
          <p:spPr>
            <a:xfrm rot="-5400000">
              <a:off x="-431058" y="-79767"/>
              <a:ext cx="852055" cy="1136276"/>
            </a:xfrm>
            <a:prstGeom prst="pie">
              <a:avLst>
                <a:gd name="adj1" fmla="val 0"/>
                <a:gd name="adj2" fmla="val 10800065"/>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grpSp>
      <p:sp>
        <p:nvSpPr>
          <p:cNvPr id="29" name="Shape 29"/>
          <p:cNvSpPr txBox="1">
            <a:spLocks noGrp="1"/>
          </p:cNvSpPr>
          <p:nvPr>
            <p:ph type="title"/>
          </p:nvPr>
        </p:nvSpPr>
        <p:spPr>
          <a:xfrm>
            <a:off x="712787" y="1371600"/>
            <a:ext cx="7716836" cy="1447800"/>
          </a:xfrm>
          <a:prstGeom prst="rect">
            <a:avLst/>
          </a:prstGeom>
          <a:noFill/>
          <a:ln>
            <a:noFill/>
          </a:ln>
        </p:spPr>
        <p:txBody>
          <a:bodyPr lIns="91425" tIns="91425" rIns="91425" bIns="91425" anchor="ctr" anchorCtr="0"/>
          <a:lstStyle>
            <a:lvl1pPr marL="0" marR="0" indent="0" algn="l" rtl="0">
              <a:lnSpc>
                <a:spcPct val="121739"/>
              </a:lnSpc>
              <a:spcBef>
                <a:spcPts val="0"/>
              </a:spcBef>
              <a:buClr>
                <a:schemeClr val="lt1"/>
              </a:buClr>
              <a:buFont typeface="Nuni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body" idx="1"/>
          </p:nvPr>
        </p:nvSpPr>
        <p:spPr>
          <a:xfrm>
            <a:off x="712787" y="3012141"/>
            <a:ext cx="7716837" cy="3388658"/>
          </a:xfrm>
          <a:prstGeom prst="rect">
            <a:avLst/>
          </a:prstGeom>
          <a:noFill/>
          <a:ln>
            <a:noFill/>
          </a:ln>
        </p:spPr>
        <p:txBody>
          <a:bodyPr lIns="91425" tIns="91425" rIns="91425" bIns="91425" anchor="t" anchorCtr="0"/>
          <a:lstStyle>
            <a:lvl1pPr marL="342900" marR="0" indent="-190500" algn="l" rtl="0">
              <a:spcBef>
                <a:spcPts val="0"/>
              </a:spcBef>
              <a:spcAft>
                <a:spcPts val="2000"/>
              </a:spcAft>
              <a:buClr>
                <a:schemeClr val="lt1"/>
              </a:buClr>
              <a:buFont typeface="Nunito"/>
              <a:buChar char="•"/>
              <a:defRPr/>
            </a:lvl1pPr>
            <a:lvl2pPr marL="631825" marR="0" indent="-149225" algn="l" rtl="0">
              <a:spcBef>
                <a:spcPts val="0"/>
              </a:spcBef>
              <a:spcAft>
                <a:spcPts val="1000"/>
              </a:spcAft>
              <a:buClr>
                <a:schemeClr val="lt1"/>
              </a:buClr>
              <a:buFont typeface="Nunito"/>
              <a:buChar char="•"/>
              <a:defRPr/>
            </a:lvl2pPr>
            <a:lvl3pPr marL="914400" marR="0" indent="-165100" algn="l" rtl="0">
              <a:spcBef>
                <a:spcPts val="0"/>
              </a:spcBef>
              <a:spcAft>
                <a:spcPts val="1000"/>
              </a:spcAft>
              <a:buClr>
                <a:schemeClr val="lt1"/>
              </a:buClr>
              <a:buFont typeface="Nunito"/>
              <a:buChar char="•"/>
              <a:defRPr/>
            </a:lvl3pPr>
            <a:lvl4pPr marL="1196975" marR="0" indent="-168275" algn="l" rtl="0">
              <a:spcBef>
                <a:spcPts val="0"/>
              </a:spcBef>
              <a:spcAft>
                <a:spcPts val="1000"/>
              </a:spcAft>
              <a:buClr>
                <a:schemeClr val="lt1"/>
              </a:buClr>
              <a:buFont typeface="Nunito"/>
              <a:buChar char="•"/>
              <a:defRPr/>
            </a:lvl4pPr>
            <a:lvl5pPr marL="1492250" marR="0" indent="-184150" algn="l" rtl="0">
              <a:spcBef>
                <a:spcPts val="0"/>
              </a:spcBef>
              <a:spcAft>
                <a:spcPts val="1000"/>
              </a:spcAft>
              <a:buClr>
                <a:schemeClr val="lt1"/>
              </a:buClr>
              <a:buFont typeface="Nunito"/>
              <a:buChar char="•"/>
              <a:defRPr/>
            </a:lvl5pPr>
            <a:lvl6pPr marL="1774825" marR="0" indent="-174625" algn="l" rtl="0">
              <a:spcBef>
                <a:spcPts val="0"/>
              </a:spcBef>
              <a:spcAft>
                <a:spcPts val="600"/>
              </a:spcAft>
              <a:buClr>
                <a:schemeClr val="lt1"/>
              </a:buClr>
              <a:buFont typeface="Nunito"/>
              <a:buChar char="•"/>
              <a:defRPr/>
            </a:lvl6pPr>
            <a:lvl7pPr marL="2055813" marR="0" indent="-176213" algn="l" rtl="0">
              <a:spcBef>
                <a:spcPts val="0"/>
              </a:spcBef>
              <a:spcAft>
                <a:spcPts val="600"/>
              </a:spcAft>
              <a:buClr>
                <a:schemeClr val="lt1"/>
              </a:buClr>
              <a:buFont typeface="Nunito"/>
              <a:buChar char="•"/>
              <a:defRPr/>
            </a:lvl7pPr>
            <a:lvl8pPr marL="2344738" marR="0" indent="-185738" algn="l" rtl="0">
              <a:spcBef>
                <a:spcPts val="0"/>
              </a:spcBef>
              <a:spcAft>
                <a:spcPts val="600"/>
              </a:spcAft>
              <a:buClr>
                <a:schemeClr val="lt1"/>
              </a:buClr>
              <a:buFont typeface="Nunito"/>
              <a:buChar char="•"/>
              <a:defRPr/>
            </a:lvl8pPr>
            <a:lvl9pPr marL="2625725" marR="0" indent="-174625" algn="l" rtl="0">
              <a:spcBef>
                <a:spcPts val="0"/>
              </a:spcBef>
              <a:spcAft>
                <a:spcPts val="600"/>
              </a:spcAft>
              <a:buClr>
                <a:schemeClr val="lt1"/>
              </a:buClr>
              <a:buFont typeface="Nunito"/>
              <a:buChar char="•"/>
              <a:defRPr/>
            </a:lvl9pPr>
          </a:lstStyle>
          <a:p>
            <a:endParaRPr/>
          </a:p>
        </p:txBody>
      </p:sp>
      <p:sp>
        <p:nvSpPr>
          <p:cNvPr id="31" name="Shape 31"/>
          <p:cNvSpPr txBox="1">
            <a:spLocks noGrp="1"/>
          </p:cNvSpPr>
          <p:nvPr>
            <p:ph type="dt" idx="10"/>
          </p:nvPr>
        </p:nvSpPr>
        <p:spPr>
          <a:xfrm>
            <a:off x="77040" y="300689"/>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76200" y="116541"/>
            <a:ext cx="2743199" cy="182879"/>
          </a:xfrm>
          <a:prstGeom prst="rect">
            <a:avLst/>
          </a:prstGeom>
          <a:noFill/>
          <a:ln>
            <a:noFill/>
          </a:ln>
        </p:spPr>
        <p:txBody>
          <a:bodyPr lIns="91425" tIns="91425" rIns="91425" bIns="91425" anchor="ctr" anchorCtr="0"/>
          <a:lstStyle>
            <a:lvl1pPr marL="0" marR="0" indent="0" algn="l" rtl="0">
              <a:lnSpc>
                <a:spcPct val="12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76200" y="605491"/>
            <a:ext cx="1385887" cy="232709"/>
          </a:xfrm>
          <a:prstGeom prst="rect">
            <a:avLst/>
          </a:prstGeom>
          <a:noFill/>
          <a:ln>
            <a:noFill/>
          </a:ln>
        </p:spPr>
        <p:txBody>
          <a:bodyPr lIns="91425" tIns="45700" rIns="91425" bIns="45700" anchor="ctr" anchorCtr="0">
            <a:noAutofit/>
          </a:bodyPr>
          <a:lstStyle>
            <a:lvl1pPr marL="0" marR="0" indent="0" algn="l" rtl="0">
              <a:spcBef>
                <a:spcPts val="0"/>
              </a:spcBef>
              <a:buNone/>
              <a:defRPr sz="1200" b="1" i="0" u="none" strike="noStrike" cap="none" baseline="0">
                <a:solidFill>
                  <a:schemeClr val="lt1"/>
                </a:solidFill>
                <a:latin typeface="Nunito"/>
                <a:ea typeface="Nunito"/>
                <a:cs typeface="Nunito"/>
                <a:sym typeface="Nunito"/>
              </a:defRPr>
            </a:lvl1pPr>
          </a:lstStyle>
          <a:p>
            <a:pPr marL="0" lvl="0" indent="0">
              <a:spcBef>
                <a:spcPts val="0"/>
              </a:spcBef>
              <a:buSzPct val="25000"/>
              <a:buNone/>
            </a:pPr>
            <a:fld id="{00000000-1234-1234-1234-123412341234}" type="slidenum">
              <a:rPr lang="en-US"/>
              <a:t>‹#›</a:t>
            </a:fld>
            <a:endParaRPr lang="en-US"/>
          </a:p>
        </p:txBody>
      </p:sp>
      <p:sp>
        <p:nvSpPr>
          <p:cNvPr id="34" name="Shape 34"/>
          <p:cNvSpPr/>
          <p:nvPr/>
        </p:nvSpPr>
        <p:spPr>
          <a:xfrm>
            <a:off x="0" y="0"/>
            <a:ext cx="9144000" cy="6858000"/>
          </a:xfrm>
          <a:prstGeom prst="rect">
            <a:avLst/>
          </a:prstGeom>
          <a:noFill/>
          <a:ln w="2540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i="0" u="none" strike="noStrike" cap="none" baseline="0">
              <a:solidFill>
                <a:schemeClr val="lt1"/>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ublications.gc.ca/collections/Collection/H88-3-30-2001/pdfs/other/strat_e.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hqlibdoc.who.int/publications/2010/9789241500111_eng.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rot="-557651">
            <a:off x="668848" y="3866177"/>
            <a:ext cx="8303203" cy="963661"/>
          </a:xfrm>
          <a:prstGeom prst="rect">
            <a:avLst/>
          </a:prstGeom>
          <a:noFill/>
          <a:ln>
            <a:noFill/>
          </a:ln>
        </p:spPr>
        <p:txBody>
          <a:bodyPr lIns="91425" tIns="45700" rIns="91425" bIns="45700" anchor="b" anchorCtr="0">
            <a:noAutofit/>
          </a:bodyPr>
          <a:lstStyle/>
          <a:p>
            <a:pPr marL="0" marR="0" lvl="0" indent="0" algn="l" rtl="0">
              <a:lnSpc>
                <a:spcPct val="147368"/>
              </a:lnSpc>
              <a:spcBef>
                <a:spcPts val="0"/>
              </a:spcBef>
              <a:buClr>
                <a:schemeClr val="lt1"/>
              </a:buClr>
              <a:buFont typeface="Nunito"/>
              <a:buNone/>
            </a:pPr>
            <a:endParaRPr sz="38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8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8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8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8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0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0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0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0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Font typeface="Nunito"/>
              <a:buNone/>
            </a:pPr>
            <a:endParaRPr sz="3000" b="1">
              <a:solidFill>
                <a:schemeClr val="lt1"/>
              </a:solidFill>
              <a:latin typeface="Nunito"/>
              <a:ea typeface="Nunito"/>
              <a:cs typeface="Nunito"/>
              <a:sym typeface="Nunito"/>
            </a:endParaRPr>
          </a:p>
          <a:p>
            <a:pPr marL="0" marR="0" lvl="0" indent="0" algn="l" rtl="0">
              <a:lnSpc>
                <a:spcPct val="147368"/>
              </a:lnSpc>
              <a:spcBef>
                <a:spcPts val="0"/>
              </a:spcBef>
              <a:buClr>
                <a:schemeClr val="lt1"/>
              </a:buClr>
              <a:buSzPct val="25000"/>
              <a:buFont typeface="Nunito"/>
              <a:buNone/>
            </a:pPr>
            <a:r>
              <a:rPr lang="en-US" sz="3000" b="1" i="0" u="none" strike="noStrike" cap="none" baseline="0">
                <a:solidFill>
                  <a:schemeClr val="lt1"/>
                </a:solidFill>
                <a:latin typeface="Nunito"/>
                <a:ea typeface="Nunito"/>
                <a:cs typeface="Nunito"/>
                <a:sym typeface="Nunito"/>
              </a:rPr>
              <a:t>The Flu Vaccine Effectiveness in Relation to Determinants of Health </a:t>
            </a:r>
          </a:p>
        </p:txBody>
      </p:sp>
      <p:sp>
        <p:nvSpPr>
          <p:cNvPr id="201" name="Shape 201"/>
          <p:cNvSpPr txBox="1">
            <a:spLocks noGrp="1"/>
          </p:cNvSpPr>
          <p:nvPr>
            <p:ph type="subTitle" idx="1"/>
          </p:nvPr>
        </p:nvSpPr>
        <p:spPr>
          <a:xfrm rot="-540058">
            <a:off x="2711094" y="4720405"/>
            <a:ext cx="6400720" cy="91426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lt1"/>
              </a:buClr>
              <a:buSzPct val="25000"/>
              <a:buFont typeface="Nunito"/>
              <a:buNone/>
            </a:pPr>
            <a:r>
              <a:rPr lang="en-US" sz="2400" b="1" i="0" u="none" strike="noStrike" cap="none" baseline="0" dirty="0">
                <a:solidFill>
                  <a:schemeClr val="lt1"/>
                </a:solidFill>
                <a:latin typeface="Nunito"/>
                <a:ea typeface="Nunito"/>
                <a:cs typeface="Nunito"/>
                <a:sym typeface="Nunito"/>
              </a:rPr>
              <a:t>By: </a:t>
            </a:r>
            <a:r>
              <a:rPr lang="en-US" sz="2400" b="1" i="0" u="none" strike="noStrike" cap="none" baseline="0" dirty="0" smtClean="0">
                <a:solidFill>
                  <a:schemeClr val="lt1"/>
                </a:solidFill>
                <a:latin typeface="Nunito"/>
                <a:ea typeface="Nunito"/>
                <a:cs typeface="Nunito"/>
                <a:sym typeface="Nunito"/>
              </a:rPr>
              <a:t>J. </a:t>
            </a:r>
            <a:r>
              <a:rPr lang="en-US" sz="2400" b="1" dirty="0" smtClean="0">
                <a:solidFill>
                  <a:schemeClr val="lt1"/>
                </a:solidFill>
                <a:latin typeface="Nunito"/>
                <a:ea typeface="Nunito"/>
                <a:cs typeface="Nunito"/>
                <a:sym typeface="Nunito"/>
              </a:rPr>
              <a:t>L. and Group</a:t>
            </a:r>
            <a:endParaRPr lang="en-US" sz="2400" b="1" i="0" u="none" strike="noStrike" cap="none" baseline="0" dirty="0">
              <a:solidFill>
                <a:schemeClr val="lt1"/>
              </a:solidFill>
              <a:latin typeface="Nunito"/>
              <a:ea typeface="Nunito"/>
              <a:cs typeface="Nunito"/>
              <a:sym typeface="Nunito"/>
            </a:endParaRPr>
          </a:p>
        </p:txBody>
      </p:sp>
      <p:sp>
        <p:nvSpPr>
          <p:cNvPr id="202" name="Shape 202"/>
          <p:cNvSpPr txBox="1"/>
          <p:nvPr/>
        </p:nvSpPr>
        <p:spPr>
          <a:xfrm rot="-494801">
            <a:off x="4267412" y="2059796"/>
            <a:ext cx="538987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2"/>
                </a:solidFill>
                <a:latin typeface="Nunito"/>
                <a:ea typeface="Nunito"/>
                <a:cs typeface="Nunito"/>
                <a:sym typeface="Nunito"/>
              </a:rPr>
              <a:t>Communication for Health Professionals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2582575" y="1242163"/>
            <a:ext cx="5462100" cy="10634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Are Vaccinations Effective?</a:t>
            </a:r>
          </a:p>
        </p:txBody>
      </p:sp>
      <p:sp>
        <p:nvSpPr>
          <p:cNvPr id="258" name="Shape 258"/>
          <p:cNvSpPr txBox="1"/>
          <p:nvPr/>
        </p:nvSpPr>
        <p:spPr>
          <a:xfrm>
            <a:off x="2787168" y="3259693"/>
            <a:ext cx="2535600" cy="369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
        <p:nvSpPr>
          <p:cNvPr id="259" name="Shape 259"/>
          <p:cNvSpPr/>
          <p:nvPr/>
        </p:nvSpPr>
        <p:spPr>
          <a:xfrm>
            <a:off x="803200" y="1907875"/>
            <a:ext cx="7129800" cy="3014999"/>
          </a:xfrm>
          <a:prstGeom prst="rect">
            <a:avLst/>
          </a:prstGeom>
          <a:noFill/>
          <a:ln>
            <a:noFill/>
          </a:ln>
        </p:spPr>
        <p:txBody>
          <a:bodyPr lIns="91425" tIns="45700" rIns="91425" bIns="45700" anchor="t" anchorCtr="0">
            <a:noAutofit/>
          </a:bodyPr>
          <a:lstStyle/>
          <a:p>
            <a:pPr lvl="0" rtl="0">
              <a:spcBef>
                <a:spcPts val="0"/>
              </a:spcBef>
              <a:buNone/>
            </a:pPr>
            <a:endParaRPr sz="3000" b="1">
              <a:solidFill>
                <a:schemeClr val="dk1"/>
              </a:solidFill>
              <a:latin typeface="Nunito"/>
              <a:ea typeface="Nunito"/>
              <a:cs typeface="Nunito"/>
              <a:sym typeface="Nunito"/>
            </a:endParaRPr>
          </a:p>
          <a:p>
            <a:pPr marL="457200" lvl="0" indent="-419100" rtl="0">
              <a:lnSpc>
                <a:spcPct val="15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Are vaccines effective?</a:t>
            </a:r>
          </a:p>
          <a:p>
            <a:pPr marL="457200" lvl="0" indent="-419100" rtl="0">
              <a:lnSpc>
                <a:spcPct val="100000"/>
              </a:lnSpc>
              <a:spcBef>
                <a:spcPts val="0"/>
              </a:spcBef>
              <a:spcAft>
                <a:spcPts val="1000"/>
              </a:spcAft>
              <a:buClr>
                <a:schemeClr val="dk1"/>
              </a:buClr>
              <a:buSzPct val="100000"/>
              <a:buFont typeface="Nunito"/>
              <a:buChar char="●"/>
            </a:pPr>
            <a:r>
              <a:rPr lang="en-US" sz="3000" b="1">
                <a:solidFill>
                  <a:schemeClr val="dk1"/>
                </a:solidFill>
                <a:latin typeface="Nunito"/>
                <a:ea typeface="Nunito"/>
                <a:cs typeface="Nunito"/>
                <a:sym typeface="Nunito"/>
              </a:rPr>
              <a:t>We asked participants whether or not they received a flu vaccine and if they became ill with the flu afterwards.</a:t>
            </a:r>
          </a:p>
          <a:p>
            <a:pPr lvl="0" rtl="0">
              <a:lnSpc>
                <a:spcPct val="100000"/>
              </a:lnSpc>
              <a:spcBef>
                <a:spcPts val="0"/>
              </a:spcBef>
              <a:buNone/>
            </a:pPr>
            <a:endParaRPr sz="3000" b="1">
              <a:solidFill>
                <a:schemeClr val="dk1"/>
              </a:solidFill>
              <a:latin typeface="Nunito"/>
              <a:ea typeface="Nunito"/>
              <a:cs typeface="Nunito"/>
              <a:sym typeface="Nunito"/>
            </a:endParaRPr>
          </a:p>
          <a:p>
            <a:pPr lvl="0" rtl="0">
              <a:spcBef>
                <a:spcPts val="0"/>
              </a:spcBef>
              <a:buNone/>
            </a:pPr>
            <a:endParaRPr sz="3000" b="1">
              <a:solidFill>
                <a:schemeClr val="dk1"/>
              </a:solidFill>
              <a:latin typeface="Nunito"/>
              <a:ea typeface="Nunito"/>
              <a:cs typeface="Nunito"/>
              <a:sym typeface="Nunito"/>
            </a:endParaRPr>
          </a:p>
          <a:p>
            <a:pPr lvl="0" rtl="0">
              <a:spcBef>
                <a:spcPts val="0"/>
              </a:spcBef>
              <a:buSzPct val="25000"/>
              <a:buNone/>
            </a:pPr>
            <a:r>
              <a:rPr lang="en-US" sz="2000" b="1">
                <a:solidFill>
                  <a:schemeClr val="dk1"/>
                </a:solidFill>
                <a:latin typeface="Nunito"/>
                <a:ea typeface="Nunito"/>
                <a:cs typeface="Nunito"/>
                <a:sym typeface="Nunito"/>
              </a:rPr>
              <a:t> </a:t>
            </a:r>
          </a:p>
          <a:p>
            <a:pPr marL="0" marR="0" lvl="0" indent="0" algn="l" rtl="0">
              <a:spcBef>
                <a:spcPts val="0"/>
              </a:spcBef>
              <a:buNone/>
            </a:pPr>
            <a:endParaRPr sz="1800" b="1">
              <a:solidFill>
                <a:schemeClr val="dk1"/>
              </a:solidFill>
              <a:latin typeface="Nunito"/>
              <a:ea typeface="Nunito"/>
              <a:cs typeface="Nunito"/>
              <a:sym typeface="Nunito"/>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293700" y="77575"/>
            <a:ext cx="8576399" cy="5788499"/>
          </a:xfrm>
          <a:prstGeom prst="rect">
            <a:avLst/>
          </a:prstGeom>
          <a:noFill/>
          <a:ln>
            <a:noFill/>
          </a:ln>
        </p:spPr>
      </p:pic>
      <p:sp>
        <p:nvSpPr>
          <p:cNvPr id="265" name="Shape 265"/>
          <p:cNvSpPr/>
          <p:nvPr/>
        </p:nvSpPr>
        <p:spPr>
          <a:xfrm>
            <a:off x="1009888" y="5865948"/>
            <a:ext cx="73097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percentage of participants who became ill vs those did not become ill after receiving a vaccination or not </a:t>
            </a:r>
          </a:p>
        </p:txBody>
      </p:sp>
      <p:sp>
        <p:nvSpPr>
          <p:cNvPr id="266" name="Shape 266"/>
          <p:cNvSpPr txBox="1"/>
          <p:nvPr/>
        </p:nvSpPr>
        <p:spPr>
          <a:xfrm>
            <a:off x="3288950" y="3924575"/>
            <a:ext cx="741299" cy="646199"/>
          </a:xfrm>
          <a:prstGeom prst="rect">
            <a:avLst/>
          </a:prstGeom>
          <a:noFill/>
          <a:ln>
            <a:noFill/>
          </a:ln>
        </p:spPr>
        <p:txBody>
          <a:bodyPr lIns="91425" tIns="91425" rIns="91425" bIns="91425" anchor="t" anchorCtr="0">
            <a:noAutofit/>
          </a:bodyPr>
          <a:lstStyle/>
          <a:p>
            <a:pPr>
              <a:spcBef>
                <a:spcPts val="0"/>
              </a:spcBef>
              <a:buNone/>
            </a:pPr>
            <a:r>
              <a:rPr lang="en-US" sz="1800" b="1">
                <a:solidFill>
                  <a:srgbClr val="FFFFFF"/>
                </a:solidFill>
              </a:rPr>
              <a:t>28%</a:t>
            </a:r>
          </a:p>
        </p:txBody>
      </p:sp>
      <p:sp>
        <p:nvSpPr>
          <p:cNvPr id="267" name="Shape 267"/>
          <p:cNvSpPr txBox="1"/>
          <p:nvPr/>
        </p:nvSpPr>
        <p:spPr>
          <a:xfrm>
            <a:off x="5640850" y="46701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10%</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704350" y="2047075"/>
            <a:ext cx="8009400" cy="3000000"/>
          </a:xfrm>
          <a:prstGeom prst="rect">
            <a:avLst/>
          </a:prstGeom>
          <a:noFill/>
          <a:ln>
            <a:noFill/>
          </a:ln>
        </p:spPr>
        <p:txBody>
          <a:bodyPr lIns="91425" tIns="91425" rIns="91425" bIns="91425" anchor="ctr" anchorCtr="0">
            <a:noAutofit/>
          </a:bodyPr>
          <a:lstStyle/>
          <a:p>
            <a:pPr marL="457200" lvl="0" indent="-419100"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Some people who get vaccinated still get the flu. </a:t>
            </a:r>
          </a:p>
          <a:p>
            <a:pPr lvl="0" rtl="0">
              <a:lnSpc>
                <a:spcPct val="100000"/>
              </a:lnSpc>
              <a:spcBef>
                <a:spcPts val="0"/>
              </a:spcBef>
              <a:buNone/>
            </a:pPr>
            <a:endParaRPr sz="3000" b="1">
              <a:solidFill>
                <a:schemeClr val="dk1"/>
              </a:solidFill>
              <a:latin typeface="Nunito"/>
              <a:ea typeface="Nunito"/>
              <a:cs typeface="Nunito"/>
              <a:sym typeface="Nunito"/>
            </a:endParaRPr>
          </a:p>
          <a:p>
            <a:pPr marL="457200" lvl="0" indent="-419100"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Some others who do not get vaccinated remain free from infection of the virus.</a:t>
            </a:r>
          </a:p>
          <a:p>
            <a:pPr lvl="0" rtl="0">
              <a:lnSpc>
                <a:spcPct val="100000"/>
              </a:lnSpc>
              <a:spcBef>
                <a:spcPts val="0"/>
              </a:spcBef>
              <a:buNone/>
            </a:pPr>
            <a:endParaRPr sz="3000" b="1">
              <a:solidFill>
                <a:schemeClr val="dk1"/>
              </a:solidFill>
              <a:latin typeface="Nunito"/>
              <a:ea typeface="Nunito"/>
              <a:cs typeface="Nunito"/>
              <a:sym typeface="Nunito"/>
            </a:endParaRPr>
          </a:p>
          <a:p>
            <a:pPr marL="457200" lvl="0" indent="-419100"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We explored other factors that might be important like exercise, socioeconomic status, education, and gender.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5140401" y="1117051"/>
            <a:ext cx="2891400" cy="938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baseline="0">
                <a:solidFill>
                  <a:srgbClr val="FFFFFF"/>
                </a:solidFill>
                <a:latin typeface="Nunito"/>
                <a:ea typeface="Nunito"/>
                <a:cs typeface="Nunito"/>
                <a:sym typeface="Nunito"/>
              </a:rPr>
              <a:t>Exercise</a:t>
            </a:r>
          </a:p>
        </p:txBody>
      </p:sp>
      <p:sp>
        <p:nvSpPr>
          <p:cNvPr id="278" name="Shape 278"/>
          <p:cNvSpPr/>
          <p:nvPr/>
        </p:nvSpPr>
        <p:spPr>
          <a:xfrm>
            <a:off x="679599" y="1864875"/>
            <a:ext cx="7528500" cy="2308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dirty="0">
              <a:solidFill>
                <a:schemeClr val="dk1"/>
              </a:solidFill>
              <a:latin typeface="Nunito"/>
              <a:ea typeface="Nunito"/>
              <a:cs typeface="Nunito"/>
              <a:sym typeface="Nunito"/>
            </a:endParaRPr>
          </a:p>
          <a:p>
            <a:pPr marL="457200" marR="0" lvl="0" indent="-419100" algn="l" rtl="0">
              <a:lnSpc>
                <a:spcPct val="100000"/>
              </a:lnSpc>
              <a:spcBef>
                <a:spcPts val="0"/>
              </a:spcBef>
              <a:spcAft>
                <a:spcPts val="1000"/>
              </a:spcAft>
              <a:buClr>
                <a:schemeClr val="dk1"/>
              </a:buClr>
              <a:buSzPct val="100000"/>
              <a:buFont typeface="Nunito"/>
              <a:buChar char="●"/>
            </a:pPr>
            <a:r>
              <a:rPr lang="en-US" sz="3000" b="1" dirty="0" err="1">
                <a:solidFill>
                  <a:schemeClr val="dk1"/>
                </a:solidFill>
                <a:latin typeface="Nunito"/>
                <a:ea typeface="Nunito"/>
                <a:cs typeface="Nunito"/>
                <a:sym typeface="Nunito"/>
              </a:rPr>
              <a:t>Kohut</a:t>
            </a:r>
            <a:r>
              <a:rPr lang="en-US" sz="3000" b="1" dirty="0">
                <a:solidFill>
                  <a:schemeClr val="dk1"/>
                </a:solidFill>
                <a:latin typeface="Nunito"/>
                <a:ea typeface="Nunito"/>
                <a:cs typeface="Nunito"/>
                <a:sym typeface="Nunito"/>
              </a:rPr>
              <a:t> (2004) </a:t>
            </a:r>
            <a:r>
              <a:rPr lang="en-US" sz="3000" b="1" dirty="0" smtClean="0">
                <a:solidFill>
                  <a:schemeClr val="dk1"/>
                </a:solidFill>
                <a:latin typeface="Nunito"/>
                <a:ea typeface="Nunito"/>
                <a:cs typeface="Nunito"/>
                <a:sym typeface="Nunito"/>
              </a:rPr>
              <a:t>explains that exercise </a:t>
            </a:r>
            <a:r>
              <a:rPr lang="en-US" sz="3000" b="1" dirty="0">
                <a:solidFill>
                  <a:schemeClr val="dk1"/>
                </a:solidFill>
                <a:latin typeface="Nunito"/>
                <a:ea typeface="Nunito"/>
                <a:cs typeface="Nunito"/>
                <a:sym typeface="Nunito"/>
              </a:rPr>
              <a:t>improves antibody response to influenza vaccine</a:t>
            </a:r>
          </a:p>
          <a:p>
            <a:pPr marL="457200" marR="0" lvl="0" indent="-419100" algn="l" rtl="0">
              <a:lnSpc>
                <a:spcPct val="100000"/>
              </a:lnSpc>
              <a:spcBef>
                <a:spcPts val="0"/>
              </a:spcBef>
              <a:spcAft>
                <a:spcPts val="1000"/>
              </a:spcAft>
              <a:buClr>
                <a:schemeClr val="dk1"/>
              </a:buClr>
              <a:buSzPct val="100000"/>
              <a:buFont typeface="Nunito"/>
              <a:buChar char="●"/>
            </a:pPr>
            <a:r>
              <a:rPr lang="en-US" sz="3000" b="1" dirty="0">
                <a:solidFill>
                  <a:schemeClr val="dk1"/>
                </a:solidFill>
                <a:latin typeface="Nunito"/>
                <a:ea typeface="Nunito"/>
                <a:cs typeface="Nunito"/>
                <a:sym typeface="Nunito"/>
              </a:rPr>
              <a:t>Canadian Society of Exercise Physiology (2011) &gt;150 minutes</a:t>
            </a:r>
          </a:p>
          <a:p>
            <a:pPr marL="457200" marR="0" lvl="0" indent="-419100" algn="l" rtl="0">
              <a:lnSpc>
                <a:spcPct val="100000"/>
              </a:lnSpc>
              <a:spcBef>
                <a:spcPts val="0"/>
              </a:spcBef>
              <a:buClr>
                <a:schemeClr val="dk1"/>
              </a:buClr>
              <a:buSzPct val="100000"/>
              <a:buFont typeface="Nunito"/>
              <a:buChar char="●"/>
            </a:pPr>
            <a:r>
              <a:rPr lang="en-US" sz="3000" b="1" dirty="0" err="1">
                <a:solidFill>
                  <a:schemeClr val="dk1"/>
                </a:solidFill>
                <a:latin typeface="Nunito"/>
                <a:ea typeface="Nunito"/>
                <a:cs typeface="Nunito"/>
                <a:sym typeface="Nunito"/>
              </a:rPr>
              <a:t>Nieman</a:t>
            </a:r>
            <a:r>
              <a:rPr lang="en-US" sz="3000" b="1" dirty="0">
                <a:solidFill>
                  <a:schemeClr val="dk1"/>
                </a:solidFill>
                <a:latin typeface="Nunito"/>
                <a:ea typeface="Nunito"/>
                <a:cs typeface="Nunito"/>
                <a:sym typeface="Nunito"/>
              </a:rPr>
              <a:t> (1990) when is it too much?</a:t>
            </a:r>
          </a:p>
          <a:p>
            <a:pPr marL="0" marR="0" lvl="0" indent="0" algn="l" rtl="0">
              <a:spcBef>
                <a:spcPts val="0"/>
              </a:spcBef>
              <a:buNone/>
            </a:pPr>
            <a:endParaRPr sz="1800" b="1" i="0" u="none" strike="noStrike" cap="none" baseline="0" dirty="0">
              <a:solidFill>
                <a:schemeClr val="dk1"/>
              </a:solidFill>
              <a:latin typeface="Nunito"/>
              <a:ea typeface="Nunito"/>
              <a:cs typeface="Nunito"/>
              <a:sym typeface="Nunito"/>
            </a:endParaRPr>
          </a:p>
          <a:p>
            <a:pPr marL="0" marR="0" lvl="0" indent="0" algn="l"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5140401" y="1117051"/>
            <a:ext cx="2891400" cy="938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baseline="0">
                <a:solidFill>
                  <a:srgbClr val="FFFFFF"/>
                </a:solidFill>
                <a:latin typeface="Nunito"/>
                <a:ea typeface="Nunito"/>
                <a:cs typeface="Nunito"/>
                <a:sym typeface="Nunito"/>
              </a:rPr>
              <a:t>Exercise</a:t>
            </a:r>
          </a:p>
        </p:txBody>
      </p:sp>
      <p:sp>
        <p:nvSpPr>
          <p:cNvPr id="284" name="Shape 284"/>
          <p:cNvSpPr/>
          <p:nvPr/>
        </p:nvSpPr>
        <p:spPr>
          <a:xfrm>
            <a:off x="679599" y="1864875"/>
            <a:ext cx="7528500" cy="2308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a:solidFill>
                <a:schemeClr val="dk1"/>
              </a:solidFill>
              <a:latin typeface="Nunito"/>
              <a:ea typeface="Nunito"/>
              <a:cs typeface="Nunito"/>
              <a:sym typeface="Nunito"/>
            </a:endParaRPr>
          </a:p>
          <a:p>
            <a:pPr marL="457200" marR="0" lvl="0" indent="-419100" algn="l" rtl="0">
              <a:lnSpc>
                <a:spcPct val="100000"/>
              </a:lnSpc>
              <a:spcBef>
                <a:spcPts val="0"/>
              </a:spcBef>
              <a:spcAft>
                <a:spcPts val="1000"/>
              </a:spcAft>
              <a:buClr>
                <a:schemeClr val="dk1"/>
              </a:buClr>
              <a:buSzPct val="100000"/>
              <a:buFont typeface="Nunito"/>
              <a:buChar char="●"/>
            </a:pPr>
            <a:r>
              <a:rPr lang="en-US" sz="3000" b="1">
                <a:solidFill>
                  <a:schemeClr val="dk1"/>
                </a:solidFill>
                <a:latin typeface="Nunito"/>
                <a:ea typeface="Nunito"/>
                <a:cs typeface="Nunito"/>
                <a:sym typeface="Nunito"/>
              </a:rPr>
              <a:t>How much do you vigorously exercise per week?</a:t>
            </a:r>
          </a:p>
          <a:p>
            <a:pPr marL="457200" marR="0" lvl="0" indent="-419100" algn="l" rtl="0">
              <a:lnSpc>
                <a:spcPct val="15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Low group (60 minutes or less)</a:t>
            </a:r>
          </a:p>
          <a:p>
            <a:pPr marL="457200" marR="0" lvl="0" indent="-419100" algn="l" rtl="0">
              <a:lnSpc>
                <a:spcPct val="15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High group (90 minutes or more)</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a:stretch/>
        </p:blipFill>
        <p:spPr>
          <a:xfrm>
            <a:off x="503725" y="379149"/>
            <a:ext cx="7966800" cy="5231699"/>
          </a:xfrm>
          <a:prstGeom prst="rect">
            <a:avLst/>
          </a:prstGeom>
          <a:noFill/>
          <a:ln>
            <a:noFill/>
          </a:ln>
        </p:spPr>
      </p:pic>
      <p:sp>
        <p:nvSpPr>
          <p:cNvPr id="290" name="Shape 290"/>
          <p:cNvSpPr/>
          <p:nvPr/>
        </p:nvSpPr>
        <p:spPr>
          <a:xfrm>
            <a:off x="1504860" y="5682128"/>
            <a:ext cx="6134400"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The percentage of</a:t>
            </a:r>
            <a:r>
              <a:rPr lang="en-US" sz="1800" b="1" i="1" u="none" strike="noStrike" cap="none" baseline="0">
                <a:solidFill>
                  <a:schemeClr val="dk1"/>
                </a:solidFill>
                <a:latin typeface="Nunito"/>
                <a:ea typeface="Nunito"/>
                <a:cs typeface="Nunito"/>
                <a:sym typeface="Nunito"/>
              </a:rPr>
              <a:t> </a:t>
            </a:r>
            <a:r>
              <a:rPr lang="en-US" sz="1800" b="1" i="0" u="none" strike="noStrike" cap="none" baseline="0">
                <a:solidFill>
                  <a:schemeClr val="dk1"/>
                </a:solidFill>
                <a:latin typeface="Nunito"/>
                <a:ea typeface="Nunito"/>
                <a:cs typeface="Nunito"/>
                <a:sym typeface="Nunito"/>
              </a:rPr>
              <a:t>low and high exercisers who chose to get vaccinated  compared to those who did not get vaccinated.   </a:t>
            </a:r>
          </a:p>
        </p:txBody>
      </p:sp>
      <p:sp>
        <p:nvSpPr>
          <p:cNvPr id="291" name="Shape 291"/>
          <p:cNvSpPr txBox="1"/>
          <p:nvPr/>
        </p:nvSpPr>
        <p:spPr>
          <a:xfrm>
            <a:off x="3622575" y="2322325"/>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51%</a:t>
            </a:r>
          </a:p>
        </p:txBody>
      </p:sp>
      <p:sp>
        <p:nvSpPr>
          <p:cNvPr id="292" name="Shape 292"/>
          <p:cNvSpPr txBox="1"/>
          <p:nvPr/>
        </p:nvSpPr>
        <p:spPr>
          <a:xfrm>
            <a:off x="6641750" y="3772175"/>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24%</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3">
            <a:alphaModFix/>
          </a:blip>
          <a:srcRect/>
          <a:stretch/>
        </p:blipFill>
        <p:spPr>
          <a:xfrm>
            <a:off x="37715" y="76200"/>
            <a:ext cx="9030299" cy="5801099"/>
          </a:xfrm>
          <a:prstGeom prst="rect">
            <a:avLst/>
          </a:prstGeom>
          <a:noFill/>
          <a:ln>
            <a:noFill/>
          </a:ln>
        </p:spPr>
      </p:pic>
      <p:sp>
        <p:nvSpPr>
          <p:cNvPr id="298" name="Shape 298"/>
          <p:cNvSpPr txBox="1"/>
          <p:nvPr/>
        </p:nvSpPr>
        <p:spPr>
          <a:xfrm>
            <a:off x="770164" y="5968701"/>
            <a:ext cx="81881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Nunito"/>
                <a:ea typeface="Nunito"/>
                <a:cs typeface="Nunito"/>
                <a:sym typeface="Nunito"/>
              </a:rPr>
              <a:t>The percentage of low and high exercisers who became ill compared to those who did not become ill regardless of being vaccinated or not. </a:t>
            </a:r>
            <a:r>
              <a:rPr lang="en-US" sz="1200">
                <a:solidFill>
                  <a:schemeClr val="dk1"/>
                </a:solidFill>
                <a:latin typeface="Times New Roman"/>
                <a:ea typeface="Times New Roman"/>
                <a:cs typeface="Times New Roman"/>
                <a:sym typeface="Times New Roman"/>
              </a:rPr>
              <a:t>   </a:t>
            </a:r>
            <a:r>
              <a:rPr lang="en-US" sz="1800" b="1" i="0" u="none" strike="noStrike" cap="none" baseline="0">
                <a:solidFill>
                  <a:schemeClr val="dk1"/>
                </a:solidFill>
                <a:latin typeface="Nunito"/>
                <a:ea typeface="Nunito"/>
                <a:cs typeface="Nunito"/>
                <a:sym typeface="Nunito"/>
              </a:rPr>
              <a:t> </a:t>
            </a:r>
          </a:p>
        </p:txBody>
      </p:sp>
      <p:sp>
        <p:nvSpPr>
          <p:cNvPr id="299" name="Shape 299"/>
          <p:cNvSpPr txBox="1"/>
          <p:nvPr/>
        </p:nvSpPr>
        <p:spPr>
          <a:xfrm>
            <a:off x="2755550" y="4138775"/>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25%</a:t>
            </a:r>
          </a:p>
        </p:txBody>
      </p:sp>
      <p:sp>
        <p:nvSpPr>
          <p:cNvPr id="300" name="Shape 300"/>
          <p:cNvSpPr txBox="1"/>
          <p:nvPr/>
        </p:nvSpPr>
        <p:spPr>
          <a:xfrm>
            <a:off x="6050675" y="44827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16%</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4436073" y="769197"/>
            <a:ext cx="3840179" cy="869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a:solidFill>
                  <a:srgbClr val="FFFFFF"/>
                </a:solidFill>
                <a:latin typeface="Nunito"/>
                <a:ea typeface="Nunito"/>
                <a:cs typeface="Nunito"/>
                <a:sym typeface="Nunito"/>
              </a:rPr>
              <a:t>Socioeconomic Status</a:t>
            </a:r>
          </a:p>
        </p:txBody>
      </p:sp>
      <p:sp>
        <p:nvSpPr>
          <p:cNvPr id="306" name="Shape 306"/>
          <p:cNvSpPr/>
          <p:nvPr/>
        </p:nvSpPr>
        <p:spPr>
          <a:xfrm>
            <a:off x="654900" y="1825600"/>
            <a:ext cx="7895999" cy="3970200"/>
          </a:xfrm>
          <a:prstGeom prst="rect">
            <a:avLst/>
          </a:prstGeom>
          <a:noFill/>
          <a:ln>
            <a:noFill/>
          </a:ln>
        </p:spPr>
        <p:txBody>
          <a:bodyPr lIns="91425" tIns="45700" rIns="91425" bIns="45700" anchor="t" anchorCtr="0">
            <a:noAutofit/>
          </a:bodyPr>
          <a:lstStyle/>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Federal, Provincial and Territorial Advisory Committee on Population Health (1994, 1999)</a:t>
            </a:r>
          </a:p>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Socioeconomic status is the biggest determinant of health</a:t>
            </a:r>
          </a:p>
          <a:p>
            <a:pPr marR="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r>
              <a:rPr lang="en-US" sz="3000" b="1" i="0" u="none" strike="noStrike" cap="none" baseline="0">
                <a:solidFill>
                  <a:schemeClr val="dk1"/>
                </a:solidFill>
                <a:latin typeface="Nunito"/>
                <a:ea typeface="Nunito"/>
                <a:cs typeface="Nunito"/>
                <a:sym typeface="Nunito"/>
              </a:rPr>
              <a:t> </a:t>
            </a:r>
          </a:p>
          <a:p>
            <a:pPr marR="0" lvl="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endParaRPr sz="3000" b="1">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4436074" y="769197"/>
            <a:ext cx="3972626" cy="869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a:solidFill>
                  <a:srgbClr val="FFFFFF"/>
                </a:solidFill>
                <a:latin typeface="Nunito"/>
                <a:ea typeface="Nunito"/>
                <a:cs typeface="Nunito"/>
                <a:sym typeface="Nunito"/>
              </a:rPr>
              <a:t>Socioeconomic Status</a:t>
            </a:r>
          </a:p>
        </p:txBody>
      </p:sp>
      <p:sp>
        <p:nvSpPr>
          <p:cNvPr id="312" name="Shape 312"/>
          <p:cNvSpPr/>
          <p:nvPr/>
        </p:nvSpPr>
        <p:spPr>
          <a:xfrm>
            <a:off x="735300" y="2010950"/>
            <a:ext cx="7673400" cy="3970200"/>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Mikkonen and Raphael (2010)</a:t>
            </a:r>
          </a:p>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Wealthiest 20% vs poorest 20%</a:t>
            </a:r>
          </a:p>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Death rates in most deprived areas</a:t>
            </a:r>
          </a:p>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a:solidFill>
                  <a:schemeClr val="dk1"/>
                </a:solidFill>
                <a:latin typeface="Nunito"/>
                <a:ea typeface="Nunito"/>
                <a:cs typeface="Nunito"/>
                <a:sym typeface="Nunito"/>
              </a:rPr>
              <a:t>Suicide rates</a:t>
            </a:r>
            <a:r>
              <a:rPr lang="en-US" sz="3000" b="1" i="0" u="none" strike="noStrike" cap="none" baseline="0">
                <a:solidFill>
                  <a:schemeClr val="dk1"/>
                </a:solidFill>
                <a:latin typeface="Nunito"/>
                <a:ea typeface="Nunito"/>
                <a:cs typeface="Nunito"/>
                <a:sym typeface="Nunito"/>
              </a:rPr>
              <a:t> </a:t>
            </a:r>
          </a:p>
          <a:p>
            <a:pPr marR="0" lvl="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endParaRPr sz="3000" b="1">
              <a:solidFill>
                <a:schemeClr val="dk1"/>
              </a:solidFill>
              <a:latin typeface="Nunito"/>
              <a:ea typeface="Nunito"/>
              <a:cs typeface="Nunito"/>
              <a:sym typeface="Nunito"/>
            </a:endParaRPr>
          </a:p>
          <a:p>
            <a:pPr marR="0" lvl="0" algn="l" rtl="0">
              <a:spcBef>
                <a:spcPts val="0"/>
              </a:spcBef>
              <a:buNone/>
            </a:pPr>
            <a:endParaRPr sz="3000" b="1">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4436074" y="769197"/>
            <a:ext cx="4036122" cy="869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a:solidFill>
                  <a:srgbClr val="FFFFFF"/>
                </a:solidFill>
                <a:latin typeface="Nunito"/>
                <a:ea typeface="Nunito"/>
                <a:cs typeface="Nunito"/>
                <a:sym typeface="Nunito"/>
              </a:rPr>
              <a:t>Socioeconomic Status</a:t>
            </a:r>
          </a:p>
        </p:txBody>
      </p:sp>
      <p:sp>
        <p:nvSpPr>
          <p:cNvPr id="318" name="Shape 318"/>
          <p:cNvSpPr/>
          <p:nvPr/>
        </p:nvSpPr>
        <p:spPr>
          <a:xfrm>
            <a:off x="986350" y="1825608"/>
            <a:ext cx="6904500" cy="3970200"/>
          </a:xfrm>
          <a:prstGeom prst="rect">
            <a:avLst/>
          </a:prstGeom>
          <a:noFill/>
          <a:ln>
            <a:noFill/>
          </a:ln>
        </p:spPr>
        <p:txBody>
          <a:bodyPr lIns="91425" tIns="45700" rIns="91425" bIns="45700" anchor="t" anchorCtr="0">
            <a:noAutofit/>
          </a:bodyPr>
          <a:lstStyle/>
          <a:p>
            <a:pPr marR="0" lvl="0" algn="l" rtl="0">
              <a:spcBef>
                <a:spcPts val="0"/>
              </a:spcBef>
              <a:buNone/>
            </a:pPr>
            <a:r>
              <a:rPr lang="en-US" sz="3000" b="1" i="0" u="none" strike="noStrike" cap="none" baseline="0">
                <a:solidFill>
                  <a:schemeClr val="dk1"/>
                </a:solidFill>
                <a:latin typeface="Nunito"/>
                <a:ea typeface="Nunito"/>
                <a:cs typeface="Nunito"/>
                <a:sym typeface="Nunito"/>
              </a:rPr>
              <a:t> </a:t>
            </a:r>
          </a:p>
          <a:p>
            <a:pPr marL="457200" marR="0" lvl="0" indent="-419100" algn="l" rtl="0">
              <a:spcBef>
                <a:spcPts val="0"/>
              </a:spcBef>
              <a:spcAft>
                <a:spcPts val="1000"/>
              </a:spcAft>
              <a:buClr>
                <a:schemeClr val="dk1"/>
              </a:buClr>
              <a:buSzPct val="100000"/>
              <a:buFont typeface="Nunito"/>
              <a:buChar char="●"/>
            </a:pPr>
            <a:r>
              <a:rPr lang="en-US" sz="3000" b="1">
                <a:solidFill>
                  <a:schemeClr val="dk1"/>
                </a:solidFill>
                <a:latin typeface="Nunito"/>
                <a:ea typeface="Nunito"/>
                <a:cs typeface="Nunito"/>
                <a:sym typeface="Nunito"/>
              </a:rPr>
              <a:t>We asked participants their annual household income</a:t>
            </a:r>
          </a:p>
          <a:p>
            <a:pPr marR="0" lvl="0" algn="l" rtl="0">
              <a:spcBef>
                <a:spcPts val="0"/>
              </a:spcBef>
              <a:spcAft>
                <a:spcPts val="1000"/>
              </a:spcAft>
              <a:buNone/>
            </a:pPr>
            <a:endParaRPr sz="3000" b="1">
              <a:solidFill>
                <a:schemeClr val="dk1"/>
              </a:solidFill>
              <a:latin typeface="Nunito"/>
              <a:ea typeface="Nunito"/>
              <a:cs typeface="Nunito"/>
              <a:sym typeface="Nunito"/>
            </a:endParaRPr>
          </a:p>
          <a:p>
            <a:pPr marL="457200" marR="0" lvl="0" indent="-419100" algn="l" rtl="0">
              <a:spcBef>
                <a:spcPts val="0"/>
              </a:spcBef>
              <a:spcAft>
                <a:spcPts val="1000"/>
              </a:spcAft>
              <a:buClr>
                <a:schemeClr val="dk1"/>
              </a:buClr>
              <a:buSzPct val="100000"/>
              <a:buFont typeface="Nunito"/>
              <a:buChar char="●"/>
            </a:pPr>
            <a:r>
              <a:rPr lang="en-US" sz="3000" b="1">
                <a:solidFill>
                  <a:schemeClr val="dk1"/>
                </a:solidFill>
                <a:latin typeface="Nunito"/>
                <a:ea typeface="Nunito"/>
                <a:cs typeface="Nunito"/>
                <a:sym typeface="Nunito"/>
              </a:rPr>
              <a:t>We divided them into two groups based on income:     </a:t>
            </a:r>
          </a:p>
          <a:p>
            <a:pPr marR="0" algn="l" rtl="0">
              <a:spcBef>
                <a:spcPts val="0"/>
              </a:spcBef>
              <a:buNone/>
            </a:pPr>
            <a:r>
              <a:rPr lang="en-US" sz="3000" b="1">
                <a:solidFill>
                  <a:schemeClr val="dk1"/>
                </a:solidFill>
                <a:latin typeface="Nunito"/>
                <a:ea typeface="Nunito"/>
                <a:cs typeface="Nunito"/>
                <a:sym typeface="Nunito"/>
              </a:rPr>
              <a:t>    Over $55,000 (Higher) and less</a:t>
            </a:r>
          </a:p>
          <a:p>
            <a:pPr marR="0" lvl="0" algn="l" rtl="0">
              <a:spcBef>
                <a:spcPts val="0"/>
              </a:spcBef>
              <a:buNone/>
            </a:pPr>
            <a:r>
              <a:rPr lang="en-US" sz="3000" b="1">
                <a:solidFill>
                  <a:schemeClr val="dk1"/>
                </a:solidFill>
                <a:latin typeface="Nunito"/>
                <a:ea typeface="Nunito"/>
                <a:cs typeface="Nunito"/>
                <a:sym typeface="Nunito"/>
              </a:rPr>
              <a:t>    than $55,000 (Lower)</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1334783" y="1169275"/>
            <a:ext cx="6580199" cy="1323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b="1" i="0" u="none" strike="noStrike" cap="none" baseline="0">
                <a:solidFill>
                  <a:schemeClr val="lt1"/>
                </a:solidFill>
                <a:latin typeface="Nunito"/>
                <a:ea typeface="Nunito"/>
                <a:cs typeface="Nunito"/>
                <a:sym typeface="Nunito"/>
              </a:rPr>
              <a:t>The Influenza Virus and  the Vaccination</a:t>
            </a:r>
          </a:p>
        </p:txBody>
      </p:sp>
      <p:pic>
        <p:nvPicPr>
          <p:cNvPr id="208" name="Shape 208"/>
          <p:cNvPicPr preferRelativeResize="0"/>
          <p:nvPr/>
        </p:nvPicPr>
        <p:blipFill>
          <a:blip r:embed="rId3">
            <a:alphaModFix/>
          </a:blip>
          <a:stretch>
            <a:fillRect/>
          </a:stretch>
        </p:blipFill>
        <p:spPr>
          <a:xfrm>
            <a:off x="1005875" y="3252350"/>
            <a:ext cx="2914650" cy="3333750"/>
          </a:xfrm>
          <a:prstGeom prst="rect">
            <a:avLst/>
          </a:prstGeom>
          <a:noFill/>
          <a:ln>
            <a:noFill/>
          </a:ln>
        </p:spPr>
      </p:pic>
      <p:pic>
        <p:nvPicPr>
          <p:cNvPr id="209" name="Shape 209"/>
          <p:cNvPicPr preferRelativeResize="0"/>
          <p:nvPr/>
        </p:nvPicPr>
        <p:blipFill>
          <a:blip r:embed="rId4">
            <a:alphaModFix/>
          </a:blip>
          <a:stretch>
            <a:fillRect/>
          </a:stretch>
        </p:blipFill>
        <p:spPr>
          <a:xfrm>
            <a:off x="4610475" y="3252337"/>
            <a:ext cx="3965050" cy="27651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961708" y="0"/>
            <a:ext cx="7555215" cy="5645424"/>
          </a:xfrm>
          <a:prstGeom prst="rect">
            <a:avLst/>
          </a:prstGeom>
          <a:noFill/>
          <a:ln>
            <a:noFill/>
          </a:ln>
        </p:spPr>
      </p:pic>
      <p:sp>
        <p:nvSpPr>
          <p:cNvPr id="324" name="Shape 324"/>
          <p:cNvSpPr/>
          <p:nvPr/>
        </p:nvSpPr>
        <p:spPr>
          <a:xfrm>
            <a:off x="1107954" y="5645421"/>
            <a:ext cx="7120500"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percentage of </a:t>
            </a:r>
            <a:r>
              <a:rPr lang="en-US" sz="1800" b="1">
                <a:solidFill>
                  <a:schemeClr val="dk1"/>
                </a:solidFill>
                <a:latin typeface="Nunito"/>
                <a:ea typeface="Nunito"/>
                <a:cs typeface="Nunito"/>
                <a:sym typeface="Nunito"/>
              </a:rPr>
              <a:t>lower</a:t>
            </a:r>
            <a:r>
              <a:rPr lang="en-US" sz="1800" b="1" i="0" u="none" strike="noStrike" cap="none" baseline="0">
                <a:solidFill>
                  <a:schemeClr val="dk1"/>
                </a:solidFill>
                <a:latin typeface="Nunito"/>
                <a:ea typeface="Nunito"/>
                <a:cs typeface="Nunito"/>
                <a:sym typeface="Nunito"/>
              </a:rPr>
              <a:t> and </a:t>
            </a:r>
            <a:r>
              <a:rPr lang="en-US" sz="1800" b="1">
                <a:solidFill>
                  <a:schemeClr val="dk1"/>
                </a:solidFill>
                <a:latin typeface="Nunito"/>
                <a:ea typeface="Nunito"/>
                <a:cs typeface="Nunito"/>
                <a:sym typeface="Nunito"/>
              </a:rPr>
              <a:t>higher income</a:t>
            </a:r>
            <a:r>
              <a:rPr lang="en-US" sz="1800" b="1" i="0" u="none" strike="noStrike" cap="none" baseline="0">
                <a:solidFill>
                  <a:schemeClr val="dk1"/>
                </a:solidFill>
                <a:latin typeface="Nunito"/>
                <a:ea typeface="Nunito"/>
                <a:cs typeface="Nunito"/>
                <a:sym typeface="Nunito"/>
              </a:rPr>
              <a:t> participants who did not get vaccinated and  became ill compared to those who were not ill. </a:t>
            </a:r>
          </a:p>
        </p:txBody>
      </p:sp>
      <p:sp>
        <p:nvSpPr>
          <p:cNvPr id="325" name="Shape 325"/>
          <p:cNvSpPr txBox="1"/>
          <p:nvPr/>
        </p:nvSpPr>
        <p:spPr>
          <a:xfrm>
            <a:off x="3228750" y="29271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39%</a:t>
            </a:r>
          </a:p>
        </p:txBody>
      </p:sp>
      <p:sp>
        <p:nvSpPr>
          <p:cNvPr id="326" name="Shape 326"/>
          <p:cNvSpPr txBox="1"/>
          <p:nvPr/>
        </p:nvSpPr>
        <p:spPr>
          <a:xfrm>
            <a:off x="5990950" y="42026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10%</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5485725" y="1339633"/>
            <a:ext cx="163490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FFFFFF"/>
                </a:solidFill>
                <a:latin typeface="Nunito"/>
                <a:ea typeface="Nunito"/>
                <a:cs typeface="Nunito"/>
                <a:sym typeface="Nunito"/>
              </a:rPr>
              <a:t>Gender </a:t>
            </a:r>
          </a:p>
          <a:p>
            <a:pPr marL="0" marR="0" lvl="0" indent="0" algn="l" rtl="0">
              <a:spcBef>
                <a:spcPts val="0"/>
              </a:spcBef>
              <a:buNone/>
            </a:pPr>
            <a:endParaRPr sz="2400" b="1" i="0" u="none" strike="noStrike" cap="none" baseline="0">
              <a:solidFill>
                <a:srgbClr val="FFFFFF"/>
              </a:solidFill>
              <a:latin typeface="Nunito"/>
              <a:ea typeface="Nunito"/>
              <a:cs typeface="Nunito"/>
              <a:sym typeface="Nunito"/>
            </a:endParaRPr>
          </a:p>
        </p:txBody>
      </p:sp>
      <p:sp>
        <p:nvSpPr>
          <p:cNvPr id="332" name="Shape 332"/>
          <p:cNvSpPr/>
          <p:nvPr/>
        </p:nvSpPr>
        <p:spPr>
          <a:xfrm>
            <a:off x="756652" y="2175702"/>
            <a:ext cx="6904445"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Our data revealed that proportionately, more females in our survey chose to get vaccinated (22 out of 50, 44%) compared to males (11 of 30, 37.7%). However, although more females were vaccinated, they also became ill more frequently (12 of 50, 24%) compared to males (4 of 30, 13.3%). Most of the illnesses came from the unvaccinated group, 75% for females and 100% for males. </a:t>
            </a: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3">
            <a:alphaModFix/>
          </a:blip>
          <a:srcRect/>
          <a:stretch/>
        </p:blipFill>
        <p:spPr>
          <a:xfrm>
            <a:off x="1310629" y="756558"/>
            <a:ext cx="6647724" cy="4490723"/>
          </a:xfrm>
          <a:prstGeom prst="rect">
            <a:avLst/>
          </a:prstGeom>
          <a:noFill/>
          <a:ln>
            <a:noFill/>
          </a:ln>
        </p:spPr>
      </p:pic>
      <p:sp>
        <p:nvSpPr>
          <p:cNvPr id="338" name="Shape 338"/>
          <p:cNvSpPr/>
          <p:nvPr/>
        </p:nvSpPr>
        <p:spPr>
          <a:xfrm>
            <a:off x="1107954" y="5544339"/>
            <a:ext cx="6850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percentage of males and females who became ill or not.</a:t>
            </a:r>
          </a:p>
        </p:txBody>
      </p:sp>
      <p:sp>
        <p:nvSpPr>
          <p:cNvPr id="339" name="Shape 339"/>
          <p:cNvSpPr txBox="1"/>
          <p:nvPr/>
        </p:nvSpPr>
        <p:spPr>
          <a:xfrm>
            <a:off x="3228750" y="42987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13%</a:t>
            </a:r>
          </a:p>
        </p:txBody>
      </p:sp>
      <p:sp>
        <p:nvSpPr>
          <p:cNvPr id="340" name="Shape 340"/>
          <p:cNvSpPr txBox="1"/>
          <p:nvPr/>
        </p:nvSpPr>
        <p:spPr>
          <a:xfrm>
            <a:off x="5667150" y="39939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24%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5445189" y="999737"/>
            <a:ext cx="1824070" cy="4770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rgbClr val="FFFFFF"/>
                </a:solidFill>
                <a:latin typeface="Nunito"/>
                <a:ea typeface="Nunito"/>
                <a:cs typeface="Nunito"/>
                <a:sym typeface="Nunito"/>
              </a:rPr>
              <a:t>Education</a:t>
            </a:r>
          </a:p>
        </p:txBody>
      </p:sp>
      <p:sp>
        <p:nvSpPr>
          <p:cNvPr id="346" name="Shape 346"/>
          <p:cNvSpPr/>
          <p:nvPr/>
        </p:nvSpPr>
        <p:spPr>
          <a:xfrm>
            <a:off x="1270094" y="1903091"/>
            <a:ext cx="6701771"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Our respondents were generally well-educated. Over half (47 of 82, 57%) completed at least a college or university degree. Based on results, it seems that education may be a factor in avoiding flu. We divided education into a “lower” group who had not completed a college or university degree (n=35) and compared them with a “higher” group that had completed a college or university degree (n=47). The lower and higher groups had an almost equal proportion of vaccinations (37.1% and 38.3%, respectively), however, the higher group did become ill less often showing a rate of only 17.0% compared to  25.7% of the lower group, as can be seen in Figure 7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1553837" y="804699"/>
            <a:ext cx="6026189" cy="4356110"/>
          </a:xfrm>
          <a:prstGeom prst="rect">
            <a:avLst/>
          </a:prstGeom>
          <a:noFill/>
          <a:ln>
            <a:noFill/>
          </a:ln>
        </p:spPr>
      </p:pic>
      <p:sp>
        <p:nvSpPr>
          <p:cNvPr id="352" name="Shape 352"/>
          <p:cNvSpPr/>
          <p:nvPr/>
        </p:nvSpPr>
        <p:spPr>
          <a:xfrm>
            <a:off x="608024" y="5432860"/>
            <a:ext cx="766109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percentage of participants who became ill or not with a “lower” or “higher” education.</a:t>
            </a:r>
          </a:p>
        </p:txBody>
      </p:sp>
      <p:sp>
        <p:nvSpPr>
          <p:cNvPr id="353" name="Shape 353"/>
          <p:cNvSpPr txBox="1"/>
          <p:nvPr/>
        </p:nvSpPr>
        <p:spPr>
          <a:xfrm>
            <a:off x="3304950" y="34605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26%</a:t>
            </a:r>
          </a:p>
        </p:txBody>
      </p:sp>
      <p:sp>
        <p:nvSpPr>
          <p:cNvPr id="354" name="Shape 354"/>
          <p:cNvSpPr txBox="1"/>
          <p:nvPr/>
        </p:nvSpPr>
        <p:spPr>
          <a:xfrm>
            <a:off x="5514750" y="37653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17%</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5418166" y="959208"/>
            <a:ext cx="2445607" cy="4770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rgbClr val="FFFFFF"/>
                </a:solidFill>
                <a:latin typeface="Nunito"/>
                <a:ea typeface="Nunito"/>
                <a:cs typeface="Nunito"/>
                <a:sym typeface="Nunito"/>
              </a:rPr>
              <a:t>Self Worth</a:t>
            </a:r>
          </a:p>
        </p:txBody>
      </p:sp>
      <p:sp>
        <p:nvSpPr>
          <p:cNvPr id="360" name="Shape 360"/>
          <p:cNvSpPr/>
          <p:nvPr/>
        </p:nvSpPr>
        <p:spPr>
          <a:xfrm>
            <a:off x="675581" y="1578341"/>
            <a:ext cx="7823236" cy="42473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Participants were asked how agreeable they were with the statement, “I am needed in society” in an attempt to measure one’s sense of self-worth.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Seventy participants (85%) were agreeable with the statement, compared to twelve who were not (15%).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“lower” self-worth group showed a similar rate of vaccination (58%, 5 of 12) compared to the “high” (60% 28 of 70). However, as can be seen in Figure 8, 50% (6 of 12)  of the “lower” group reported an illness compared to only 16% (11 of 69) of the “high” self-esteem group. These results suggest that feelings of self-worth may be an important factor in preventing flu.</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308925" y="43609"/>
            <a:ext cx="8419499" cy="5993399"/>
          </a:xfrm>
          <a:prstGeom prst="rect">
            <a:avLst/>
          </a:prstGeom>
          <a:noFill/>
          <a:ln>
            <a:noFill/>
          </a:ln>
        </p:spPr>
      </p:pic>
      <p:sp>
        <p:nvSpPr>
          <p:cNvPr id="366" name="Shape 366"/>
          <p:cNvSpPr/>
          <p:nvPr/>
        </p:nvSpPr>
        <p:spPr>
          <a:xfrm>
            <a:off x="1364675" y="6044400"/>
            <a:ext cx="73638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percentage of participants who became ill or not with a “lower” or “higher” self-worth. </a:t>
            </a:r>
          </a:p>
        </p:txBody>
      </p:sp>
      <p:sp>
        <p:nvSpPr>
          <p:cNvPr id="367" name="Shape 367"/>
          <p:cNvSpPr txBox="1"/>
          <p:nvPr/>
        </p:nvSpPr>
        <p:spPr>
          <a:xfrm>
            <a:off x="2847750" y="26223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50%</a:t>
            </a:r>
          </a:p>
        </p:txBody>
      </p:sp>
      <p:sp>
        <p:nvSpPr>
          <p:cNvPr id="368" name="Shape 368"/>
          <p:cNvSpPr txBox="1"/>
          <p:nvPr/>
        </p:nvSpPr>
        <p:spPr>
          <a:xfrm>
            <a:off x="5971950" y="41463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16%</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3254924" y="525100"/>
            <a:ext cx="5560199" cy="8618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rgbClr val="FFFFFF"/>
                </a:solidFill>
                <a:latin typeface="Nunito"/>
                <a:ea typeface="Nunito"/>
                <a:cs typeface="Nunito"/>
                <a:sym typeface="Nunito"/>
              </a:rPr>
              <a:t>Reasons For Not Getting Vaccinated </a:t>
            </a:r>
          </a:p>
        </p:txBody>
      </p:sp>
      <p:sp>
        <p:nvSpPr>
          <p:cNvPr id="374" name="Shape 374"/>
          <p:cNvSpPr/>
          <p:nvPr/>
        </p:nvSpPr>
        <p:spPr>
          <a:xfrm>
            <a:off x="518550" y="1693628"/>
            <a:ext cx="8106900" cy="4202099"/>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Nunito"/>
              <a:buChar char="●"/>
            </a:pPr>
            <a:r>
              <a:rPr lang="en-US" sz="3000" b="1" i="0" u="none" strike="noStrike" cap="none" baseline="0">
                <a:solidFill>
                  <a:schemeClr val="dk1"/>
                </a:solidFill>
                <a:latin typeface="Nunito"/>
                <a:ea typeface="Nunito"/>
                <a:cs typeface="Nunito"/>
                <a:sym typeface="Nunito"/>
              </a:rPr>
              <a:t> We asked participants who did not get a flu vaccine in the prior year, “Why not?” These were the</a:t>
            </a:r>
            <a:r>
              <a:rPr lang="en-US" sz="3000" b="1">
                <a:solidFill>
                  <a:schemeClr val="dk1"/>
                </a:solidFill>
                <a:latin typeface="Nunito"/>
                <a:ea typeface="Nunito"/>
                <a:cs typeface="Nunito"/>
                <a:sym typeface="Nunito"/>
              </a:rPr>
              <a:t> top most</a:t>
            </a:r>
            <a:r>
              <a:rPr lang="en-US" sz="3000" b="1" i="0" u="none" strike="noStrike" cap="none" baseline="0">
                <a:solidFill>
                  <a:schemeClr val="dk1"/>
                </a:solidFill>
                <a:latin typeface="Nunito"/>
                <a:ea typeface="Nunito"/>
                <a:cs typeface="Nunito"/>
                <a:sym typeface="Nunito"/>
              </a:rPr>
              <a:t> </a:t>
            </a:r>
            <a:r>
              <a:rPr lang="en-US" sz="3000" b="1">
                <a:solidFill>
                  <a:schemeClr val="dk1"/>
                </a:solidFill>
                <a:latin typeface="Nunito"/>
                <a:ea typeface="Nunito"/>
                <a:cs typeface="Nunito"/>
                <a:sym typeface="Nunito"/>
              </a:rPr>
              <a:t>significant answers:</a:t>
            </a:r>
          </a:p>
          <a:p>
            <a:pPr marL="0" marR="0" lvl="0" indent="457200" algn="l" rtl="0">
              <a:spcBef>
                <a:spcPts val="0"/>
              </a:spcBef>
              <a:buNone/>
            </a:pPr>
            <a:endParaRPr sz="2000"/>
          </a:p>
          <a:p>
            <a:pPr marL="0" marR="0" lvl="0" indent="0" algn="l" rtl="0">
              <a:spcBef>
                <a:spcPts val="0"/>
              </a:spcBef>
              <a:buSzPct val="25000"/>
              <a:buNone/>
            </a:pPr>
            <a:r>
              <a:rPr lang="en-US" sz="3000" b="1" i="0" u="sng" strike="noStrike" cap="none" baseline="0">
                <a:latin typeface="Nunito"/>
                <a:ea typeface="Nunito"/>
                <a:cs typeface="Nunito"/>
                <a:sym typeface="Nunito"/>
              </a:rPr>
              <a:t>“I believe I am healthy enough to fight an infection off” - 14 responses (28.6%)</a:t>
            </a:r>
          </a:p>
          <a:p>
            <a:pPr marL="0" marR="0" lvl="0" indent="457200" algn="l" rtl="0">
              <a:spcBef>
                <a:spcPts val="0"/>
              </a:spcBef>
              <a:buNone/>
            </a:pPr>
            <a:endParaRPr sz="3000" b="1" u="sng">
              <a:solidFill>
                <a:schemeClr val="dk1"/>
              </a:solidFill>
              <a:latin typeface="Nunito"/>
              <a:ea typeface="Nunito"/>
              <a:cs typeface="Nunito"/>
              <a:sym typeface="Nunito"/>
            </a:endParaRPr>
          </a:p>
          <a:p>
            <a:pPr marL="0" marR="0" lvl="0" indent="0" algn="l" rtl="0">
              <a:spcBef>
                <a:spcPts val="0"/>
              </a:spcBef>
              <a:buSzPct val="25000"/>
              <a:buNone/>
            </a:pPr>
            <a:r>
              <a:rPr lang="en-US" sz="3000" b="1" i="0" u="sng" strike="noStrike" cap="none" baseline="0">
                <a:solidFill>
                  <a:schemeClr val="dk1"/>
                </a:solidFill>
                <a:latin typeface="Nunito"/>
                <a:ea typeface="Nunito"/>
                <a:cs typeface="Nunito"/>
                <a:sym typeface="Nunito"/>
              </a:rPr>
              <a:t>“I don’t believe flu shots are effective” - 16 responses (32.7%)</a:t>
            </a:r>
          </a:p>
          <a:p>
            <a:pPr marL="0" marR="0" lvl="0" indent="0" algn="l" rtl="0">
              <a:spcBef>
                <a:spcPts val="0"/>
              </a:spcBef>
              <a:buNone/>
            </a:pPr>
            <a:endParaRPr sz="3000" b="1" u="sng">
              <a:solidFill>
                <a:schemeClr val="dk1"/>
              </a:solidFill>
              <a:latin typeface="Nunito"/>
              <a:ea typeface="Nunito"/>
              <a:cs typeface="Nunito"/>
              <a:sym typeface="Nunito"/>
            </a:endParaRPr>
          </a:p>
          <a:p>
            <a:pPr marL="0" marR="0" lvl="0" indent="0" algn="l" rtl="0">
              <a:spcBef>
                <a:spcPts val="0"/>
              </a:spcBef>
              <a:buNone/>
            </a:pPr>
            <a:endParaRPr sz="3000" b="1" u="sng">
              <a:solidFill>
                <a:schemeClr val="dk1"/>
              </a:solidFill>
              <a:latin typeface="Nunito"/>
              <a:ea typeface="Nunito"/>
              <a:cs typeface="Nunito"/>
              <a:sym typeface="Nunito"/>
            </a:endParaRPr>
          </a:p>
          <a:p>
            <a:pPr marL="0" marR="0" lvl="0" indent="457200" algn="l" rtl="0">
              <a:spcBef>
                <a:spcPts val="0"/>
              </a:spcBef>
              <a:buNone/>
            </a:pPr>
            <a:endParaRPr sz="200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a:stretch/>
        </p:blipFill>
        <p:spPr>
          <a:xfrm>
            <a:off x="1896530" y="979549"/>
            <a:ext cx="5350799" cy="3958199"/>
          </a:xfrm>
          <a:prstGeom prst="rect">
            <a:avLst/>
          </a:prstGeom>
          <a:noFill/>
          <a:ln>
            <a:noFill/>
          </a:ln>
        </p:spPr>
      </p:pic>
      <p:sp>
        <p:nvSpPr>
          <p:cNvPr id="380" name="Shape 380"/>
          <p:cNvSpPr/>
          <p:nvPr/>
        </p:nvSpPr>
        <p:spPr>
          <a:xfrm>
            <a:off x="609554" y="5485794"/>
            <a:ext cx="83502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The percentage of participants’ responses pertaining to why they chose not to get vaccinated.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p:nvPr/>
        </p:nvSpPr>
        <p:spPr>
          <a:xfrm>
            <a:off x="5518049" y="581575"/>
            <a:ext cx="3345600" cy="754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800" b="1">
                <a:solidFill>
                  <a:srgbClr val="FFFFFF"/>
                </a:solidFill>
                <a:latin typeface="Nunito"/>
                <a:ea typeface="Nunito"/>
                <a:cs typeface="Nunito"/>
                <a:sym typeface="Nunito"/>
              </a:rPr>
              <a:t>Side Effects</a:t>
            </a:r>
          </a:p>
        </p:txBody>
      </p:sp>
      <p:sp>
        <p:nvSpPr>
          <p:cNvPr id="386" name="Shape 386"/>
          <p:cNvSpPr/>
          <p:nvPr/>
        </p:nvSpPr>
        <p:spPr>
          <a:xfrm>
            <a:off x="426300" y="1888350"/>
            <a:ext cx="7674299" cy="388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a:t>
            </a:r>
            <a:r>
              <a:rPr lang="en-US" sz="3000" b="1" i="0" u="none" strike="noStrike" cap="none" baseline="0">
                <a:solidFill>
                  <a:schemeClr val="dk1"/>
                </a:solidFill>
                <a:latin typeface="Nunito"/>
                <a:ea typeface="Nunito"/>
                <a:cs typeface="Nunito"/>
                <a:sym typeface="Nunito"/>
              </a:rPr>
              <a:t>There have been anecdotal reports that vaccinations do in fact cause flu-like symptoms, while medical science has made it clear that vaccinations </a:t>
            </a:r>
            <a:r>
              <a:rPr lang="en-US" sz="3000" b="1">
                <a:solidFill>
                  <a:schemeClr val="dk1"/>
                </a:solidFill>
                <a:latin typeface="Nunito"/>
                <a:ea typeface="Nunito"/>
                <a:cs typeface="Nunito"/>
                <a:sym typeface="Nunito"/>
              </a:rPr>
              <a:t>should </a:t>
            </a:r>
            <a:r>
              <a:rPr lang="en-US" sz="3000" b="1" i="0" u="none" strike="noStrike" cap="none" baseline="0">
                <a:solidFill>
                  <a:schemeClr val="dk1"/>
                </a:solidFill>
                <a:latin typeface="Nunito"/>
                <a:ea typeface="Nunito"/>
                <a:cs typeface="Nunito"/>
                <a:sym typeface="Nunito"/>
              </a:rPr>
              <a:t>not cause the flu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flipH="1">
            <a:off x="1121749" y="1035399"/>
            <a:ext cx="7404300" cy="52106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influenza virus is an acute respiratory virus that can </a:t>
            </a:r>
            <a:r>
              <a:rPr lang="en-US" sz="1800" b="1">
                <a:solidFill>
                  <a:schemeClr val="dk1"/>
                </a:solidFill>
                <a:latin typeface="Nunito"/>
                <a:ea typeface="Nunito"/>
                <a:cs typeface="Nunito"/>
                <a:sym typeface="Nunito"/>
              </a:rPr>
              <a:t>affect</a:t>
            </a:r>
            <a:r>
              <a:rPr lang="en-US" sz="1800" b="1" i="0" u="none" strike="noStrike" cap="none" baseline="0">
                <a:solidFill>
                  <a:schemeClr val="dk1"/>
                </a:solidFill>
                <a:latin typeface="Nunito"/>
                <a:ea typeface="Nunito"/>
                <a:cs typeface="Nunito"/>
                <a:sym typeface="Nunito"/>
              </a:rPr>
              <a:t> Canadians of all ages.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Common Symptoms: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Onset of high fever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Coryza (Inflammation of mucous membrane in the nose)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Cough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Headache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Prostration  (extreme fatigue/exhaustion) </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Malaise (discomfort/uneasiness)</a:t>
            </a:r>
          </a:p>
          <a:p>
            <a:pPr marL="285750" marR="0" lvl="0" indent="-285750" algn="l" rtl="0">
              <a:spcBef>
                <a:spcPts val="0"/>
              </a:spcBef>
              <a:buClr>
                <a:schemeClr val="dk1"/>
              </a:buClr>
              <a:buSzPct val="100000"/>
              <a:buFont typeface="Arial"/>
              <a:buChar char="•"/>
            </a:pPr>
            <a:r>
              <a:rPr lang="en-US" sz="1800" b="1" i="0" u="none" strike="noStrike" cap="none" baseline="0">
                <a:solidFill>
                  <a:schemeClr val="dk1"/>
                </a:solidFill>
                <a:latin typeface="Nunito"/>
                <a:ea typeface="Nunito"/>
                <a:cs typeface="Nunito"/>
                <a:sym typeface="Nunito"/>
              </a:rPr>
              <a:t>Inflammation of the upper respiratory tract and trachea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symptoms can last from 7-10 days and general weakness and fatigue for weeks after.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(Taubenberger &amp; Morens, 2008, para. 6) 			</a:t>
            </a:r>
          </a:p>
        </p:txBody>
      </p:sp>
      <p:sp>
        <p:nvSpPr>
          <p:cNvPr id="215" name="Shape 215"/>
          <p:cNvSpPr txBox="1"/>
          <p:nvPr/>
        </p:nvSpPr>
        <p:spPr>
          <a:xfrm>
            <a:off x="4850678" y="884858"/>
            <a:ext cx="3749344"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The Influenza Virus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p:nvPr/>
        </p:nvSpPr>
        <p:spPr>
          <a:xfrm>
            <a:off x="405348" y="4607107"/>
            <a:ext cx="8336679" cy="17543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chemeClr val="dk1"/>
                </a:solidFill>
                <a:latin typeface="Nunito"/>
                <a:ea typeface="Nunito"/>
                <a:cs typeface="Nunito"/>
                <a:sym typeface="Nunito"/>
              </a:rPr>
              <a:t>The proportion of different side effects experienced by participants after being vaccinated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pic>
        <p:nvPicPr>
          <p:cNvPr id="392" name="Shape 392"/>
          <p:cNvPicPr preferRelativeResize="0"/>
          <p:nvPr/>
        </p:nvPicPr>
        <p:blipFill rotWithShape="1">
          <a:blip r:embed="rId3">
            <a:alphaModFix/>
          </a:blip>
          <a:srcRect/>
          <a:stretch/>
        </p:blipFill>
        <p:spPr>
          <a:xfrm>
            <a:off x="2126881" y="315514"/>
            <a:ext cx="5085000" cy="39744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p:cNvPicPr preferRelativeResize="0"/>
          <p:nvPr/>
        </p:nvPicPr>
        <p:blipFill rotWithShape="1">
          <a:blip r:embed="rId3">
            <a:alphaModFix/>
          </a:blip>
          <a:srcRect/>
          <a:stretch/>
        </p:blipFill>
        <p:spPr>
          <a:xfrm>
            <a:off x="4226675" y="1059725"/>
            <a:ext cx="4488000" cy="4567800"/>
          </a:xfrm>
          <a:prstGeom prst="ellipse">
            <a:avLst/>
          </a:prstGeom>
          <a:noFill/>
          <a:ln>
            <a:noFill/>
          </a:ln>
        </p:spPr>
      </p:pic>
      <p:sp>
        <p:nvSpPr>
          <p:cNvPr id="398" name="Shape 398"/>
          <p:cNvSpPr txBox="1"/>
          <p:nvPr/>
        </p:nvSpPr>
        <p:spPr>
          <a:xfrm>
            <a:off x="462875" y="767400"/>
            <a:ext cx="3763800" cy="3301199"/>
          </a:xfrm>
          <a:prstGeom prst="rect">
            <a:avLst/>
          </a:prstGeom>
          <a:noFill/>
          <a:ln>
            <a:noFill/>
          </a:ln>
        </p:spPr>
        <p:txBody>
          <a:bodyPr lIns="91425" tIns="91425" rIns="91425" bIns="91425" anchor="t" anchorCtr="0">
            <a:noAutofit/>
          </a:bodyPr>
          <a:lstStyle/>
          <a:p>
            <a:pPr>
              <a:spcBef>
                <a:spcPts val="0"/>
              </a:spcBef>
              <a:buNone/>
            </a:pPr>
            <a:r>
              <a:rPr lang="en-US" sz="3000" b="1">
                <a:solidFill>
                  <a:schemeClr val="dk1"/>
                </a:solidFill>
                <a:latin typeface="Nunito"/>
                <a:ea typeface="Nunito"/>
                <a:cs typeface="Nunito"/>
                <a:sym typeface="Nunito"/>
              </a:rPr>
              <a:t>We confirmed that people who are vaccinated do experience some side effects. As this chart shows we found that about one-third of participants reported side-effects.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3448725" y="499425"/>
            <a:ext cx="5296499" cy="1229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rgbClr val="FFFFFF"/>
                </a:solidFill>
                <a:latin typeface="Nunito"/>
                <a:ea typeface="Nunito"/>
                <a:cs typeface="Nunito"/>
                <a:sym typeface="Nunito"/>
              </a:rPr>
              <a:t>O</a:t>
            </a:r>
            <a:r>
              <a:rPr lang="en-US" sz="3600" b="1" i="0" u="none" strike="noStrike" cap="none" baseline="0">
                <a:solidFill>
                  <a:srgbClr val="FFFFFF"/>
                </a:solidFill>
                <a:latin typeface="Nunito"/>
                <a:ea typeface="Nunito"/>
                <a:cs typeface="Nunito"/>
                <a:sym typeface="Nunito"/>
              </a:rPr>
              <a:t>pinions Regarding</a:t>
            </a:r>
          </a:p>
          <a:p>
            <a:pPr marL="0" marR="0" lvl="0" indent="0" algn="ctr" rtl="0">
              <a:spcBef>
                <a:spcPts val="0"/>
              </a:spcBef>
              <a:buSzPct val="25000"/>
              <a:buNone/>
            </a:pPr>
            <a:r>
              <a:rPr lang="en-US" sz="3600" b="1" i="0" u="none" strike="noStrike" cap="none" baseline="0">
                <a:solidFill>
                  <a:srgbClr val="FFFFFF"/>
                </a:solidFill>
                <a:latin typeface="Nunito"/>
                <a:ea typeface="Nunito"/>
                <a:cs typeface="Nunito"/>
                <a:sym typeface="Nunito"/>
              </a:rPr>
              <a:t> Flu Vaccines</a:t>
            </a:r>
          </a:p>
        </p:txBody>
      </p:sp>
      <p:sp>
        <p:nvSpPr>
          <p:cNvPr id="404" name="Shape 404"/>
          <p:cNvSpPr/>
          <p:nvPr/>
        </p:nvSpPr>
        <p:spPr>
          <a:xfrm>
            <a:off x="255800" y="1729125"/>
            <a:ext cx="8709599" cy="4397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Nunito"/>
                <a:ea typeface="Nunito"/>
                <a:cs typeface="Nunito"/>
                <a:sym typeface="Nunito"/>
              </a:rPr>
              <a:t>P</a:t>
            </a:r>
            <a:r>
              <a:rPr lang="en-US" sz="3000" b="1" i="0" u="none" strike="noStrike" cap="none" baseline="0">
                <a:solidFill>
                  <a:schemeClr val="dk1"/>
                </a:solidFill>
                <a:latin typeface="Nunito"/>
                <a:ea typeface="Nunito"/>
                <a:cs typeface="Nunito"/>
                <a:sym typeface="Nunito"/>
              </a:rPr>
              <a:t>articipants </a:t>
            </a:r>
            <a:r>
              <a:rPr lang="en-US" sz="3000" b="1">
                <a:solidFill>
                  <a:schemeClr val="dk1"/>
                </a:solidFill>
                <a:latin typeface="Nunito"/>
                <a:ea typeface="Nunito"/>
                <a:cs typeface="Nunito"/>
                <a:sym typeface="Nunito"/>
              </a:rPr>
              <a:t>were asked their opinion regarding</a:t>
            </a:r>
            <a:r>
              <a:rPr lang="en-US" sz="3000" b="1" i="0" u="none" strike="noStrike" cap="none" baseline="0">
                <a:solidFill>
                  <a:schemeClr val="dk1"/>
                </a:solidFill>
                <a:latin typeface="Nunito"/>
                <a:ea typeface="Nunito"/>
                <a:cs typeface="Nunito"/>
                <a:sym typeface="Nunito"/>
              </a:rPr>
              <a:t> </a:t>
            </a:r>
            <a:r>
              <a:rPr lang="en-US" sz="3000" b="1">
                <a:solidFill>
                  <a:schemeClr val="dk1"/>
                </a:solidFill>
                <a:latin typeface="Nunito"/>
                <a:ea typeface="Nunito"/>
                <a:cs typeface="Nunito"/>
                <a:sym typeface="Nunito"/>
              </a:rPr>
              <a:t>the </a:t>
            </a:r>
            <a:r>
              <a:rPr lang="en-US" sz="3000" b="1" i="0" u="none" strike="noStrike" cap="none" baseline="0">
                <a:solidFill>
                  <a:schemeClr val="dk1"/>
                </a:solidFill>
                <a:latin typeface="Nunito"/>
                <a:ea typeface="Nunito"/>
                <a:cs typeface="Nunito"/>
                <a:sym typeface="Nunito"/>
              </a:rPr>
              <a:t>effectiveness of flu vaccines</a:t>
            </a:r>
            <a:r>
              <a:rPr lang="en-US" sz="1800" b="1" i="0" u="none" strike="noStrike" cap="none" baseline="0">
                <a:solidFill>
                  <a:schemeClr val="dk1"/>
                </a:solidFill>
                <a:latin typeface="Nunito"/>
                <a:ea typeface="Nunito"/>
                <a:cs typeface="Nunito"/>
                <a:sym typeface="Nunito"/>
              </a:rPr>
              <a:t>. </a:t>
            </a:r>
          </a:p>
          <a:p>
            <a:pPr marL="0" marR="0" lvl="0" indent="0" algn="l" rtl="0">
              <a:spcBef>
                <a:spcPts val="0"/>
              </a:spcBef>
              <a:buNone/>
            </a:pPr>
            <a:endParaRPr sz="1800" b="1">
              <a:solidFill>
                <a:schemeClr val="dk1"/>
              </a:solidFill>
              <a:latin typeface="Nunito"/>
              <a:ea typeface="Nunito"/>
              <a:cs typeface="Nunito"/>
              <a:sym typeface="Nunito"/>
            </a:endParaRPr>
          </a:p>
          <a:p>
            <a:pPr marL="0" marR="0" lvl="0" indent="0" algn="l" rtl="0">
              <a:spcBef>
                <a:spcPts val="0"/>
              </a:spcBef>
              <a:buSzPct val="25000"/>
              <a:buNone/>
            </a:pPr>
            <a:r>
              <a:rPr lang="en-US" sz="3000" b="1">
                <a:solidFill>
                  <a:schemeClr val="dk1"/>
                </a:solidFill>
                <a:latin typeface="Nunito"/>
                <a:ea typeface="Nunito"/>
                <a:cs typeface="Nunito"/>
                <a:sym typeface="Nunito"/>
              </a:rPr>
              <a:t>T</a:t>
            </a:r>
            <a:r>
              <a:rPr lang="en-US" sz="3000" b="1" i="0" u="none" strike="noStrike" cap="none" baseline="0">
                <a:solidFill>
                  <a:schemeClr val="dk1"/>
                </a:solidFill>
                <a:latin typeface="Nunito"/>
                <a:ea typeface="Nunito"/>
                <a:cs typeface="Nunito"/>
                <a:sym typeface="Nunito"/>
              </a:rPr>
              <a:t>he most popular answer was ,“Sometimes effective at preventing the flu.” was given by 39% (31 of 82) participants. </a:t>
            </a:r>
          </a:p>
          <a:p>
            <a:pPr marL="0" marR="0" lvl="0" indent="0" algn="l" rtl="0">
              <a:spcBef>
                <a:spcPts val="0"/>
              </a:spcBef>
              <a:buNone/>
            </a:pPr>
            <a:endParaRPr sz="3000" b="1">
              <a:solidFill>
                <a:schemeClr val="dk1"/>
              </a:solidFill>
              <a:latin typeface="Nunito"/>
              <a:ea typeface="Nunito"/>
              <a:cs typeface="Nunito"/>
              <a:sym typeface="Nunito"/>
            </a:endParaRPr>
          </a:p>
          <a:p>
            <a:pPr marL="0" marR="0" lvl="0" indent="0" algn="l" rtl="0">
              <a:spcBef>
                <a:spcPts val="0"/>
              </a:spcBef>
              <a:buSzPct val="25000"/>
              <a:buNone/>
            </a:pPr>
            <a:r>
              <a:rPr lang="en-US" sz="3000" b="1" i="0" u="none" strike="noStrike" cap="none" baseline="0">
                <a:solidFill>
                  <a:schemeClr val="dk1"/>
                </a:solidFill>
                <a:latin typeface="Nunito"/>
                <a:ea typeface="Nunito"/>
                <a:cs typeface="Nunito"/>
                <a:sym typeface="Nunito"/>
              </a:rPr>
              <a:t>The least number of participants (7% or 6 of 82) believed that vaccines are not effective at preventing flu.</a:t>
            </a:r>
            <a:r>
              <a:rPr lang="en-US" sz="1800" b="1" i="0" u="none" strike="noStrike" cap="none" baseline="0">
                <a:solidFill>
                  <a:schemeClr val="dk1"/>
                </a:solidFill>
                <a:latin typeface="Nunito"/>
                <a:ea typeface="Nunito"/>
                <a:cs typeface="Nunito"/>
                <a:sym typeface="Nunito"/>
              </a:rPr>
              <a:t>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Shape 409"/>
          <p:cNvPicPr preferRelativeResize="0"/>
          <p:nvPr/>
        </p:nvPicPr>
        <p:blipFill rotWithShape="1">
          <a:blip r:embed="rId3">
            <a:alphaModFix/>
          </a:blip>
          <a:srcRect/>
          <a:stretch/>
        </p:blipFill>
        <p:spPr>
          <a:xfrm>
            <a:off x="1324138" y="648479"/>
            <a:ext cx="6418026" cy="4350211"/>
          </a:xfrm>
          <a:prstGeom prst="rect">
            <a:avLst/>
          </a:prstGeom>
          <a:noFill/>
          <a:ln>
            <a:noFill/>
          </a:ln>
        </p:spPr>
      </p:pic>
      <p:sp>
        <p:nvSpPr>
          <p:cNvPr id="410" name="Shape 410"/>
          <p:cNvSpPr/>
          <p:nvPr/>
        </p:nvSpPr>
        <p:spPr>
          <a:xfrm>
            <a:off x="1540325" y="5446369"/>
            <a:ext cx="5999167"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The proportion of different beliefs regarding vaccinations from all participants.</a:t>
            </a: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a:r>
            <a:br>
              <a:rPr lang="en-US" sz="1800" b="1" i="0" u="none" strike="noStrike" cap="none" baseline="0">
                <a:solidFill>
                  <a:schemeClr val="dk1"/>
                </a:solidFill>
                <a:latin typeface="Nunito"/>
                <a:ea typeface="Nunito"/>
                <a:cs typeface="Nunito"/>
                <a:sym typeface="Nunito"/>
              </a:rPr>
            </a:br>
            <a:endParaRPr lang="en-US"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p:nvPr/>
        </p:nvSpPr>
        <p:spPr>
          <a:xfrm>
            <a:off x="890100" y="1218224"/>
            <a:ext cx="7363800" cy="5432699"/>
          </a:xfrm>
          <a:prstGeom prst="rect">
            <a:avLst/>
          </a:prstGeom>
          <a:noFill/>
          <a:ln>
            <a:noFill/>
          </a:ln>
        </p:spPr>
        <p:txBody>
          <a:bodyPr lIns="91425" tIns="45700" rIns="91425" bIns="45700" anchor="t" anchorCtr="0">
            <a:noAutofit/>
          </a:bodyPr>
          <a:lstStyle/>
          <a:p>
            <a:pPr marL="457200" marR="0" lvl="0" indent="-419100" algn="l" rtl="0">
              <a:spcBef>
                <a:spcPts val="0"/>
              </a:spcBef>
              <a:buClr>
                <a:schemeClr val="dk1"/>
              </a:buClr>
              <a:buSzPct val="100000"/>
              <a:buFont typeface="Nunito"/>
              <a:buChar char="●"/>
            </a:pPr>
            <a:r>
              <a:rPr lang="en-US" sz="3000" b="1" i="0" u="none" strike="noStrike" cap="none" baseline="0">
                <a:solidFill>
                  <a:schemeClr val="dk1"/>
                </a:solidFill>
                <a:latin typeface="Nunito"/>
                <a:ea typeface="Nunito"/>
                <a:cs typeface="Nunito"/>
                <a:sym typeface="Nunito"/>
              </a:rPr>
              <a:t>Beliefs about the effectiveness of flu vaccine seemed to have an effect on whether or not people actually chose to get vaccinated, an</a:t>
            </a:r>
            <a:r>
              <a:rPr lang="en-US" sz="3000" b="1">
                <a:solidFill>
                  <a:schemeClr val="dk1"/>
                </a:solidFill>
                <a:latin typeface="Nunito"/>
                <a:ea typeface="Nunito"/>
                <a:cs typeface="Nunito"/>
                <a:sym typeface="Nunito"/>
              </a:rPr>
              <a:t>d </a:t>
            </a:r>
            <a:r>
              <a:rPr lang="en-US" sz="3000" b="1" i="0" u="none" strike="noStrike" cap="none" baseline="0">
                <a:solidFill>
                  <a:schemeClr val="dk1"/>
                </a:solidFill>
                <a:latin typeface="Nunito"/>
                <a:ea typeface="Nunito"/>
                <a:cs typeface="Nunito"/>
                <a:sym typeface="Nunito"/>
              </a:rPr>
              <a:t>whether or not they became ill. </a:t>
            </a:r>
          </a:p>
          <a:p>
            <a:pPr marR="0" lvl="0" algn="l" rtl="0">
              <a:spcBef>
                <a:spcPts val="0"/>
              </a:spcBef>
              <a:buNone/>
            </a:pPr>
            <a:endParaRPr sz="3000" b="1">
              <a:solidFill>
                <a:schemeClr val="dk1"/>
              </a:solidFill>
              <a:latin typeface="Nunito"/>
              <a:ea typeface="Nunito"/>
              <a:cs typeface="Nunito"/>
              <a:sym typeface="Nunito"/>
            </a:endParaRPr>
          </a:p>
          <a:p>
            <a:pPr marL="457200" marR="0" lvl="0" indent="-419100" algn="l" rtl="0">
              <a:spcBef>
                <a:spcPts val="0"/>
              </a:spcBef>
              <a:buClr>
                <a:schemeClr val="dk1"/>
              </a:buClr>
              <a:buSzPct val="100000"/>
              <a:buFont typeface="Nunito"/>
              <a:buChar char="●"/>
            </a:pPr>
            <a:r>
              <a:rPr lang="en-US" sz="3000" b="1" i="0" u="none" strike="noStrike" cap="none" baseline="0">
                <a:solidFill>
                  <a:schemeClr val="dk1"/>
                </a:solidFill>
                <a:latin typeface="Nunito"/>
                <a:ea typeface="Nunito"/>
                <a:cs typeface="Nunito"/>
                <a:sym typeface="Nunito"/>
              </a:rPr>
              <a:t>We divided participants into two groups based on their beliefs regarding flu vaccines. </a:t>
            </a:r>
          </a:p>
          <a:p>
            <a:pPr marR="0" lvl="0" algn="l" rtl="0">
              <a:spcBef>
                <a:spcPts val="0"/>
              </a:spcBef>
              <a:buNone/>
            </a:pP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Shape 420"/>
          <p:cNvPicPr preferRelativeResize="0"/>
          <p:nvPr/>
        </p:nvPicPr>
        <p:blipFill rotWithShape="1">
          <a:blip r:embed="rId3">
            <a:alphaModFix/>
          </a:blip>
          <a:srcRect/>
          <a:stretch/>
        </p:blipFill>
        <p:spPr>
          <a:xfrm>
            <a:off x="1458100" y="228875"/>
            <a:ext cx="6572999" cy="4498500"/>
          </a:xfrm>
          <a:prstGeom prst="rect">
            <a:avLst/>
          </a:prstGeom>
          <a:noFill/>
          <a:ln>
            <a:noFill/>
          </a:ln>
        </p:spPr>
      </p:pic>
      <p:sp>
        <p:nvSpPr>
          <p:cNvPr id="421" name="Shape 421"/>
          <p:cNvSpPr/>
          <p:nvPr/>
        </p:nvSpPr>
        <p:spPr>
          <a:xfrm>
            <a:off x="1242475" y="4727400"/>
            <a:ext cx="6931200" cy="157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a:solidFill>
                  <a:schemeClr val="dk1"/>
                </a:solidFill>
                <a:latin typeface="Nunito"/>
                <a:ea typeface="Nunito"/>
                <a:cs typeface="Nunito"/>
                <a:sym typeface="Nunito"/>
              </a:rPr>
              <a:t>Of the  participants that thought vaccines were at least sometimes effective, 53% (29 of 55) became vaccinated, compared to only 15% (4 of 27) of the others groups. </a:t>
            </a:r>
          </a:p>
        </p:txBody>
      </p:sp>
      <p:sp>
        <p:nvSpPr>
          <p:cNvPr id="422" name="Shape 422"/>
          <p:cNvSpPr txBox="1"/>
          <p:nvPr/>
        </p:nvSpPr>
        <p:spPr>
          <a:xfrm>
            <a:off x="4058700" y="36129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15%</a:t>
            </a:r>
          </a:p>
        </p:txBody>
      </p:sp>
      <p:sp>
        <p:nvSpPr>
          <p:cNvPr id="423" name="Shape 423"/>
          <p:cNvSpPr txBox="1"/>
          <p:nvPr/>
        </p:nvSpPr>
        <p:spPr>
          <a:xfrm>
            <a:off x="6505350" y="21651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53%</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572525" y="709425"/>
            <a:ext cx="7844700" cy="53444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a:t>
            </a:r>
          </a:p>
          <a:p>
            <a:pPr marL="0" marR="0" lvl="0" indent="0" algn="l" rtl="0">
              <a:spcBef>
                <a:spcPts val="0"/>
              </a:spcBef>
              <a:buNone/>
            </a:pPr>
            <a:endParaRPr sz="1800" b="1">
              <a:solidFill>
                <a:schemeClr val="dk1"/>
              </a:solidFill>
              <a:latin typeface="Nunito"/>
              <a:ea typeface="Nunito"/>
              <a:cs typeface="Nunito"/>
              <a:sym typeface="Nunito"/>
            </a:endParaRPr>
          </a:p>
          <a:p>
            <a:pPr marL="457200" marR="0" lvl="0" indent="-387350" algn="l" rtl="0">
              <a:spcBef>
                <a:spcPts val="0"/>
              </a:spcBef>
              <a:buClr>
                <a:schemeClr val="dk1"/>
              </a:buClr>
              <a:buSzPct val="100000"/>
              <a:buFont typeface="Nunito"/>
              <a:buChar char="●"/>
            </a:pPr>
            <a:r>
              <a:rPr lang="en-US" sz="2500" b="1" i="0" u="none" strike="noStrike" cap="none" baseline="0">
                <a:solidFill>
                  <a:schemeClr val="dk1"/>
                </a:solidFill>
                <a:latin typeface="Nunito"/>
                <a:ea typeface="Nunito"/>
                <a:cs typeface="Nunito"/>
                <a:sym typeface="Nunito"/>
              </a:rPr>
              <a:t> The rate of illness also differed between participants based on their beliefs. </a:t>
            </a:r>
          </a:p>
          <a:p>
            <a:pPr marR="0" lvl="0" algn="l" rtl="0">
              <a:spcBef>
                <a:spcPts val="0"/>
              </a:spcBef>
              <a:buNone/>
            </a:pPr>
            <a:endParaRPr sz="2500" b="1">
              <a:solidFill>
                <a:schemeClr val="dk1"/>
              </a:solidFill>
              <a:latin typeface="Nunito"/>
              <a:ea typeface="Nunito"/>
              <a:cs typeface="Nunito"/>
              <a:sym typeface="Nunito"/>
            </a:endParaRPr>
          </a:p>
          <a:p>
            <a:pPr marL="457200" marR="0" lvl="0" indent="-387350" algn="l" rtl="0">
              <a:spcBef>
                <a:spcPts val="0"/>
              </a:spcBef>
              <a:buClr>
                <a:schemeClr val="dk1"/>
              </a:buClr>
              <a:buSzPct val="100000"/>
              <a:buFont typeface="Nunito"/>
              <a:buChar char="●"/>
            </a:pPr>
            <a:r>
              <a:rPr lang="en-US" sz="2500" b="1" i="0" u="none" strike="noStrike" cap="none" baseline="0">
                <a:solidFill>
                  <a:schemeClr val="dk1"/>
                </a:solidFill>
                <a:latin typeface="Nunito"/>
                <a:ea typeface="Nunito"/>
                <a:cs typeface="Nunito"/>
                <a:sym typeface="Nunito"/>
              </a:rPr>
              <a:t>Only 16% of participants (9 of 55) that believed vaccinations were at least sometimes effective became ill. In comparison, 69% (9 of 13) of participants who were unsure about flu vaccines or thought they were ineffective, or “other” became ill.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a:p>
            <a:pPr marL="0" marR="0" lvl="0" indent="0" algn="l" rtl="0">
              <a:spcBef>
                <a:spcPts val="0"/>
              </a:spcBef>
              <a:buNone/>
            </a:pPr>
            <a:endParaRPr sz="2500"/>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Shape 433"/>
          <p:cNvPicPr preferRelativeResize="0"/>
          <p:nvPr/>
        </p:nvPicPr>
        <p:blipFill rotWithShape="1">
          <a:blip r:embed="rId3">
            <a:alphaModFix/>
          </a:blip>
          <a:srcRect/>
          <a:stretch/>
        </p:blipFill>
        <p:spPr>
          <a:xfrm>
            <a:off x="1514149" y="446550"/>
            <a:ext cx="6307800" cy="4436100"/>
          </a:xfrm>
          <a:prstGeom prst="rect">
            <a:avLst/>
          </a:prstGeom>
          <a:noFill/>
          <a:ln>
            <a:noFill/>
          </a:ln>
        </p:spPr>
      </p:pic>
      <p:sp>
        <p:nvSpPr>
          <p:cNvPr id="434" name="Shape 434"/>
          <p:cNvSpPr/>
          <p:nvPr/>
        </p:nvSpPr>
        <p:spPr>
          <a:xfrm>
            <a:off x="1383175" y="4882637"/>
            <a:ext cx="6377399" cy="1372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a:solidFill>
                  <a:schemeClr val="dk1"/>
                </a:solidFill>
                <a:latin typeface="Nunito"/>
                <a:ea typeface="Nunito"/>
                <a:cs typeface="Nunito"/>
                <a:sym typeface="Nunito"/>
              </a:rPr>
              <a:t>Our results suggest that people’s beliefs on vaccinations have a strong influence on whether or not they get sick.  </a:t>
            </a:r>
          </a:p>
        </p:txBody>
      </p:sp>
      <p:sp>
        <p:nvSpPr>
          <p:cNvPr id="435" name="Shape 435"/>
          <p:cNvSpPr txBox="1"/>
          <p:nvPr/>
        </p:nvSpPr>
        <p:spPr>
          <a:xfrm>
            <a:off x="3381150" y="17841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69%</a:t>
            </a:r>
          </a:p>
        </p:txBody>
      </p:sp>
      <p:sp>
        <p:nvSpPr>
          <p:cNvPr id="436" name="Shape 436"/>
          <p:cNvSpPr txBox="1"/>
          <p:nvPr/>
        </p:nvSpPr>
        <p:spPr>
          <a:xfrm>
            <a:off x="5667150" y="3765300"/>
            <a:ext cx="741299" cy="646199"/>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FFFFFF"/>
                </a:solidFill>
              </a:rPr>
              <a:t>16%</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497400" y="1730825"/>
            <a:ext cx="8149199" cy="3068699"/>
          </a:xfrm>
          <a:prstGeom prst="rect">
            <a:avLst/>
          </a:prstGeom>
          <a:noFill/>
          <a:ln>
            <a:noFill/>
          </a:ln>
        </p:spPr>
        <p:txBody>
          <a:bodyPr lIns="91425" tIns="45700" rIns="91425" bIns="45700" anchor="t" anchorCtr="0">
            <a:noAutofit/>
          </a:bodyPr>
          <a:lstStyle/>
          <a:p>
            <a:pPr marL="1371600" marR="0" lvl="0" indent="457200" algn="l" rtl="0">
              <a:spcBef>
                <a:spcPts val="0"/>
              </a:spcBef>
              <a:buSzPct val="25000"/>
              <a:buNone/>
            </a:pPr>
            <a:r>
              <a:rPr lang="en-US" sz="6000" b="1" i="0" u="none" strike="noStrike" cap="none" baseline="0">
                <a:solidFill>
                  <a:srgbClr val="FFFFFF"/>
                </a:solidFill>
                <a:latin typeface="Nunito"/>
                <a:ea typeface="Nunito"/>
                <a:cs typeface="Nunito"/>
                <a:sym typeface="Nunito"/>
              </a:rPr>
              <a:t>Conclusions  </a:t>
            </a:r>
          </a:p>
          <a:p>
            <a:pPr marL="3200400" marR="0" lvl="0" indent="0" algn="l" rtl="0">
              <a:spcBef>
                <a:spcPts val="0"/>
              </a:spcBef>
              <a:buSzPct val="25000"/>
              <a:buNone/>
            </a:pPr>
            <a:r>
              <a:rPr lang="en-US" sz="6000" b="1">
                <a:solidFill>
                  <a:srgbClr val="FFFFFF"/>
                </a:solidFill>
                <a:latin typeface="Nunito"/>
                <a:ea typeface="Nunito"/>
                <a:cs typeface="Nunito"/>
                <a:sym typeface="Nunito"/>
              </a:rPr>
              <a:t>and</a:t>
            </a:r>
          </a:p>
          <a:p>
            <a:pPr marL="457200" marR="0" lvl="0" indent="0" algn="l" rtl="0">
              <a:spcBef>
                <a:spcPts val="0"/>
              </a:spcBef>
              <a:buSzPct val="25000"/>
              <a:buNone/>
            </a:pPr>
            <a:r>
              <a:rPr lang="en-US" sz="6000" b="1" i="0" u="none" strike="noStrike" cap="none" baseline="0">
                <a:solidFill>
                  <a:srgbClr val="FFFFFF"/>
                </a:solidFill>
                <a:latin typeface="Nunito"/>
                <a:ea typeface="Nunito"/>
                <a:cs typeface="Nunito"/>
                <a:sym typeface="Nunito"/>
              </a:rPr>
              <a:t>Recommendations </a:t>
            </a:r>
          </a:p>
          <a:p>
            <a:pPr marL="0" marR="0" lvl="0" indent="0" algn="l" rtl="0">
              <a:spcBef>
                <a:spcPts val="0"/>
              </a:spcBef>
              <a:buNone/>
            </a:pPr>
            <a:endParaRPr sz="2500" b="1">
              <a:solidFill>
                <a:srgbClr val="FFFFFF"/>
              </a:solidFill>
              <a:latin typeface="Nunito"/>
              <a:ea typeface="Nunito"/>
              <a:cs typeface="Nunito"/>
              <a:sym typeface="Nunito"/>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p:nvPr/>
        </p:nvSpPr>
        <p:spPr>
          <a:xfrm>
            <a:off x="605474" y="1262750"/>
            <a:ext cx="8091600"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a:solidFill>
                  <a:schemeClr val="dk1"/>
                </a:solidFill>
                <a:latin typeface="Nunito"/>
                <a:ea typeface="Nunito"/>
                <a:cs typeface="Nunito"/>
                <a:sym typeface="Nunito"/>
              </a:rPr>
              <a:t>Flu vaccinations are an effective means to prevent flu</a:t>
            </a:r>
            <a:r>
              <a:rPr lang="en-US" sz="2500" b="1" i="0" u="none" strike="noStrike" cap="none" baseline="0">
                <a:solidFill>
                  <a:schemeClr val="dk1"/>
                </a:solidFill>
                <a:latin typeface="Nunito"/>
                <a:ea typeface="Nunito"/>
                <a:cs typeface="Nunito"/>
                <a:sym typeface="Nunito"/>
              </a:rPr>
              <a:t>.</a:t>
            </a:r>
          </a:p>
        </p:txBody>
      </p:sp>
      <p:pic>
        <p:nvPicPr>
          <p:cNvPr id="453" name="Shape 453"/>
          <p:cNvPicPr preferRelativeResize="0"/>
          <p:nvPr/>
        </p:nvPicPr>
        <p:blipFill rotWithShape="1">
          <a:blip r:embed="rId3">
            <a:alphaModFix/>
          </a:blip>
          <a:srcRect/>
          <a:stretch/>
        </p:blipFill>
        <p:spPr>
          <a:xfrm>
            <a:off x="2905948" y="2082222"/>
            <a:ext cx="3332100" cy="3332100"/>
          </a:xfrm>
          <a:prstGeom prst="rect">
            <a:avLst/>
          </a:prstGeom>
          <a:noFill/>
          <a:ln>
            <a:noFill/>
          </a:ln>
        </p:spPr>
      </p:pic>
      <p:sp>
        <p:nvSpPr>
          <p:cNvPr id="454" name="Shape 454"/>
          <p:cNvSpPr txBox="1"/>
          <p:nvPr/>
        </p:nvSpPr>
        <p:spPr>
          <a:xfrm>
            <a:off x="605475" y="5174600"/>
            <a:ext cx="8242200" cy="1482900"/>
          </a:xfrm>
          <a:prstGeom prst="rect">
            <a:avLst/>
          </a:prstGeom>
          <a:noFill/>
          <a:ln>
            <a:noFill/>
          </a:ln>
        </p:spPr>
        <p:txBody>
          <a:bodyPr lIns="91425" tIns="91425" rIns="91425" bIns="91425" anchor="ctr" anchorCtr="0">
            <a:noAutofit/>
          </a:bodyPr>
          <a:lstStyle/>
          <a:p>
            <a:pPr lvl="0" rtl="0">
              <a:spcBef>
                <a:spcPts val="0"/>
              </a:spcBef>
              <a:buNone/>
            </a:pPr>
            <a:r>
              <a:rPr lang="en-US" sz="2500" b="1">
                <a:solidFill>
                  <a:schemeClr val="dk1"/>
                </a:solidFill>
                <a:latin typeface="Nunito"/>
                <a:ea typeface="Nunito"/>
                <a:cs typeface="Nunito"/>
                <a:sym typeface="Nunito"/>
              </a:rPr>
              <a:t>We recommend people get vaccinated annually and encourage your family to do the same.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567489" y="1891397"/>
            <a:ext cx="8248852"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An effective way to protect ourselves from the virus is by getting a vaccination!</a:t>
            </a: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 </a:t>
            </a:r>
          </a:p>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According to Centers for Disease Control and Prevention the influenza vaccine works by, “causing antibodies to develop in the body about two weeks after vaccination”(Centers for Disease Control and Prevention, 2014). These antibodies provide protection against infection with the viruses that are in the vaccine”. (NHS choice, 2015, para. 2) “If you’re exposed to the flu virus after you’ve had the flu vaccine, your immune system will recognize the virus and immediately produce antibodies to fight it” (NHS choice, 2014, para. 3)  </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
        <p:nvSpPr>
          <p:cNvPr id="221" name="Shape 221"/>
          <p:cNvSpPr txBox="1"/>
          <p:nvPr/>
        </p:nvSpPr>
        <p:spPr>
          <a:xfrm>
            <a:off x="4385433" y="1071762"/>
            <a:ext cx="428227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The Influenza Vaccine</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p:nvPr/>
        </p:nvSpPr>
        <p:spPr>
          <a:xfrm>
            <a:off x="608025" y="1072227"/>
            <a:ext cx="8106900" cy="1202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Nunito"/>
                <a:ea typeface="Nunito"/>
                <a:cs typeface="Nunito"/>
                <a:sym typeface="Nunito"/>
              </a:rPr>
              <a:t>People who exercise more, seem to </a:t>
            </a:r>
            <a:r>
              <a:rPr lang="en-US" sz="2400" b="1">
                <a:solidFill>
                  <a:schemeClr val="dk1"/>
                </a:solidFill>
                <a:latin typeface="Nunito"/>
                <a:ea typeface="Nunito"/>
                <a:cs typeface="Nunito"/>
                <a:sym typeface="Nunito"/>
              </a:rPr>
              <a:t>become ill less</a:t>
            </a:r>
            <a:r>
              <a:rPr lang="en-US" sz="2400" b="1" i="0" u="none" strike="noStrike" cap="none" baseline="0">
                <a:solidFill>
                  <a:schemeClr val="dk1"/>
                </a:solidFill>
                <a:latin typeface="Nunito"/>
                <a:ea typeface="Nunito"/>
                <a:cs typeface="Nunito"/>
                <a:sym typeface="Nunito"/>
              </a:rPr>
              <a:t>.</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pic>
        <p:nvPicPr>
          <p:cNvPr id="460" name="Shape 460"/>
          <p:cNvPicPr preferRelativeResize="0"/>
          <p:nvPr/>
        </p:nvPicPr>
        <p:blipFill rotWithShape="1">
          <a:blip r:embed="rId3">
            <a:alphaModFix/>
          </a:blip>
          <a:srcRect/>
          <a:stretch/>
        </p:blipFill>
        <p:spPr>
          <a:xfrm>
            <a:off x="3352796" y="1778438"/>
            <a:ext cx="2438399" cy="3809999"/>
          </a:xfrm>
          <a:prstGeom prst="rect">
            <a:avLst/>
          </a:prstGeom>
          <a:noFill/>
          <a:ln>
            <a:noFill/>
          </a:ln>
        </p:spPr>
      </p:pic>
      <p:sp>
        <p:nvSpPr>
          <p:cNvPr id="461" name="Shape 461"/>
          <p:cNvSpPr/>
          <p:nvPr/>
        </p:nvSpPr>
        <p:spPr>
          <a:xfrm>
            <a:off x="760425" y="5491827"/>
            <a:ext cx="8106900" cy="1202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chemeClr val="dk1"/>
                </a:solidFill>
                <a:latin typeface="Nunito"/>
                <a:ea typeface="Nunito"/>
                <a:cs typeface="Nunito"/>
                <a:sym typeface="Nunito"/>
              </a:rPr>
              <a:t>Canadian Society of Exercise Physiology (2011) &gt;150 minutes per week</a:t>
            </a:r>
          </a:p>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p:nvPr/>
        </p:nvSpPr>
        <p:spPr>
          <a:xfrm>
            <a:off x="999861" y="1170317"/>
            <a:ext cx="71205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Participants who have an average household income of over $55,000 are less likely to become infected with the flu.</a:t>
            </a:r>
          </a:p>
        </p:txBody>
      </p:sp>
      <p:pic>
        <p:nvPicPr>
          <p:cNvPr id="467" name="Shape 467"/>
          <p:cNvPicPr preferRelativeResize="0"/>
          <p:nvPr/>
        </p:nvPicPr>
        <p:blipFill rotWithShape="1">
          <a:blip r:embed="rId3">
            <a:alphaModFix/>
          </a:blip>
          <a:srcRect/>
          <a:stretch/>
        </p:blipFill>
        <p:spPr>
          <a:xfrm>
            <a:off x="2477836" y="2474557"/>
            <a:ext cx="3809999" cy="2286000"/>
          </a:xfrm>
          <a:prstGeom prst="rect">
            <a:avLst/>
          </a:prstGeom>
          <a:noFill/>
          <a:ln>
            <a:noFill/>
          </a:ln>
        </p:spPr>
      </p:pic>
      <p:sp>
        <p:nvSpPr>
          <p:cNvPr id="468" name="Shape 468"/>
          <p:cNvSpPr/>
          <p:nvPr/>
        </p:nvSpPr>
        <p:spPr>
          <a:xfrm>
            <a:off x="1076061" y="5056517"/>
            <a:ext cx="71205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a:solidFill>
                  <a:schemeClr val="dk1"/>
                </a:solidFill>
                <a:latin typeface="Nunito"/>
                <a:ea typeface="Nunito"/>
                <a:cs typeface="Nunito"/>
                <a:sym typeface="Nunito"/>
              </a:rPr>
              <a:t>More equal distribution of wealth has proven to be one of the best predictors of health </a:t>
            </a:r>
            <a:r>
              <a:rPr lang="en-US" sz="2400" b="1">
                <a:solidFill>
                  <a:schemeClr val="dk1"/>
                </a:solidFill>
                <a:latin typeface="Nunito"/>
                <a:ea typeface="Nunito"/>
                <a:cs typeface="Nunito"/>
                <a:sym typeface="Nunito"/>
              </a:rPr>
              <a:t>(Mikkonen and Raphael, 2010)</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p:nvPr/>
        </p:nvSpPr>
        <p:spPr>
          <a:xfrm>
            <a:off x="1756513" y="1525167"/>
            <a:ext cx="6060813"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Females in Ontario may have a higher risk of flu infection</a:t>
            </a:r>
          </a:p>
        </p:txBody>
      </p:sp>
      <p:pic>
        <p:nvPicPr>
          <p:cNvPr id="474" name="Shape 474"/>
          <p:cNvPicPr preferRelativeResize="0"/>
          <p:nvPr/>
        </p:nvPicPr>
        <p:blipFill rotWithShape="1">
          <a:blip r:embed="rId3">
            <a:alphaModFix/>
          </a:blip>
          <a:srcRect/>
          <a:stretch/>
        </p:blipFill>
        <p:spPr>
          <a:xfrm>
            <a:off x="3546619" y="2683868"/>
            <a:ext cx="1904999" cy="38099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p:nvPr/>
        </p:nvSpPr>
        <p:spPr>
          <a:xfrm>
            <a:off x="1810558" y="1200853"/>
            <a:ext cx="58371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Having a high level of education seems to be associated with a lower rate of illness from flu.</a:t>
            </a:r>
          </a:p>
        </p:txBody>
      </p:sp>
      <p:pic>
        <p:nvPicPr>
          <p:cNvPr id="480" name="Shape 480"/>
          <p:cNvPicPr preferRelativeResize="0"/>
          <p:nvPr/>
        </p:nvPicPr>
        <p:blipFill rotWithShape="1">
          <a:blip r:embed="rId3">
            <a:alphaModFix/>
          </a:blip>
          <a:srcRect/>
          <a:stretch/>
        </p:blipFill>
        <p:spPr>
          <a:xfrm>
            <a:off x="2584592" y="2614327"/>
            <a:ext cx="3809999" cy="38099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p:nvPr/>
        </p:nvSpPr>
        <p:spPr>
          <a:xfrm>
            <a:off x="1473183" y="1449212"/>
            <a:ext cx="67965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Feelings of low self-worth  seem to increase the chances of flu infection</a:t>
            </a:r>
            <a:r>
              <a:rPr lang="en-US" sz="1800" b="1" i="0" u="none" strike="noStrike" cap="none" baseline="0">
                <a:solidFill>
                  <a:schemeClr val="dk1"/>
                </a:solidFill>
                <a:latin typeface="Nunito"/>
                <a:ea typeface="Nunito"/>
                <a:cs typeface="Nunito"/>
                <a:sym typeface="Nunito"/>
              </a:rPr>
              <a:t>.</a:t>
            </a:r>
          </a:p>
        </p:txBody>
      </p:sp>
      <p:pic>
        <p:nvPicPr>
          <p:cNvPr id="486" name="Shape 486"/>
          <p:cNvPicPr preferRelativeResize="0"/>
          <p:nvPr/>
        </p:nvPicPr>
        <p:blipFill rotWithShape="1">
          <a:blip r:embed="rId3">
            <a:alphaModFix/>
          </a:blip>
          <a:srcRect/>
          <a:stretch/>
        </p:blipFill>
        <p:spPr>
          <a:xfrm>
            <a:off x="2572418" y="2742063"/>
            <a:ext cx="3809999" cy="35307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p:nvPr/>
        </p:nvSpPr>
        <p:spPr>
          <a:xfrm>
            <a:off x="1178374" y="1129075"/>
            <a:ext cx="7019700"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Flu vaccines do cause side effects that could imitate some flu symptoms, in about one-third of participants, but this might just be a placebo effect.</a:t>
            </a:r>
          </a:p>
        </p:txBody>
      </p:sp>
      <p:pic>
        <p:nvPicPr>
          <p:cNvPr id="492" name="Shape 492"/>
          <p:cNvPicPr preferRelativeResize="0"/>
          <p:nvPr/>
        </p:nvPicPr>
        <p:blipFill rotWithShape="1">
          <a:blip r:embed="rId3">
            <a:alphaModFix/>
          </a:blip>
          <a:srcRect/>
          <a:stretch/>
        </p:blipFill>
        <p:spPr>
          <a:xfrm>
            <a:off x="3232550" y="2892911"/>
            <a:ext cx="2362200" cy="38099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p:nvPr/>
        </p:nvSpPr>
        <p:spPr>
          <a:xfrm>
            <a:off x="1189024" y="1201350"/>
            <a:ext cx="7066585"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chemeClr val="dk1"/>
                </a:solidFill>
                <a:latin typeface="Nunito"/>
                <a:ea typeface="Nunito"/>
                <a:cs typeface="Nunito"/>
                <a:sym typeface="Nunito"/>
              </a:rPr>
              <a:t>People’s beliefs regarding flu vaccines have a major influence on whether or not they get vaccinated and whether or not they become ill. Participants who believe vaccines prevent illness, get vaccinated more and become ill less.</a:t>
            </a:r>
          </a:p>
        </p:txBody>
      </p:sp>
      <p:pic>
        <p:nvPicPr>
          <p:cNvPr id="498" name="Shape 498"/>
          <p:cNvPicPr preferRelativeResize="0"/>
          <p:nvPr/>
        </p:nvPicPr>
        <p:blipFill rotWithShape="1">
          <a:blip r:embed="rId3">
            <a:alphaModFix/>
          </a:blip>
          <a:srcRect/>
          <a:stretch/>
        </p:blipFill>
        <p:spPr>
          <a:xfrm>
            <a:off x="2387500" y="3142800"/>
            <a:ext cx="3666000" cy="365429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3918373" y="1238354"/>
            <a:ext cx="14645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References </a:t>
            </a:r>
          </a:p>
        </p:txBody>
      </p:sp>
      <p:sp>
        <p:nvSpPr>
          <p:cNvPr id="504" name="Shape 504"/>
          <p:cNvSpPr txBox="1"/>
          <p:nvPr/>
        </p:nvSpPr>
        <p:spPr>
          <a:xfrm>
            <a:off x="234775" y="1607675"/>
            <a:ext cx="8735999" cy="38286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endParaRPr sz="1200" dirty="0">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The Canadian Society of Exercise Physiology (2011). Retrieved from </a:t>
            </a:r>
            <a:r>
              <a:rPr lang="en-US" sz="1200" dirty="0" smtClean="0">
                <a:solidFill>
                  <a:schemeClr val="dk1"/>
                </a:solidFill>
                <a:latin typeface="Times New Roman"/>
                <a:ea typeface="Times New Roman"/>
                <a:cs typeface="Times New Roman"/>
                <a:sym typeface="Times New Roman"/>
              </a:rPr>
              <a:t>	http</a:t>
            </a:r>
            <a:r>
              <a:rPr lang="en-US" sz="1200" dirty="0">
                <a:solidFill>
                  <a:schemeClr val="dk1"/>
                </a:solidFill>
                <a:latin typeface="Times New Roman"/>
                <a:ea typeface="Times New Roman"/>
                <a:cs typeface="Times New Roman"/>
                <a:sym typeface="Times New Roman"/>
              </a:rPr>
              <a:t>://www.csep.ca/CMFiles/Guidelines/CSEP_PAGuidelines_adults_en.pdf</a:t>
            </a:r>
          </a:p>
          <a:p>
            <a:pPr lvl="0" rtl="0">
              <a:lnSpc>
                <a:spcPct val="100000"/>
              </a:lnSpc>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Federal, Provincial, And Territorial Advisory Committee on Population Health (1994). </a:t>
            </a:r>
            <a:r>
              <a:rPr lang="en-US" sz="1200" i="1" dirty="0">
                <a:solidFill>
                  <a:schemeClr val="dk1"/>
                </a:solidFill>
                <a:latin typeface="Times New Roman"/>
                <a:ea typeface="Times New Roman"/>
                <a:cs typeface="Times New Roman"/>
                <a:sym typeface="Times New Roman"/>
              </a:rPr>
              <a:t>Strategies for Population Health Investing in the </a:t>
            </a:r>
            <a:r>
              <a:rPr lang="en-US" sz="1200" i="1" dirty="0" smtClean="0">
                <a:solidFill>
                  <a:schemeClr val="dk1"/>
                </a:solidFill>
                <a:latin typeface="Times New Roman"/>
                <a:ea typeface="Times New Roman"/>
                <a:cs typeface="Times New Roman"/>
                <a:sym typeface="Times New Roman"/>
              </a:rPr>
              <a:t>	Health </a:t>
            </a:r>
            <a:r>
              <a:rPr lang="en-US" sz="1200" i="1" dirty="0">
                <a:solidFill>
                  <a:schemeClr val="dk1"/>
                </a:solidFill>
                <a:latin typeface="Times New Roman"/>
                <a:ea typeface="Times New Roman"/>
                <a:cs typeface="Times New Roman"/>
                <a:sym typeface="Times New Roman"/>
              </a:rPr>
              <a:t>of Canadians</a:t>
            </a:r>
            <a:r>
              <a:rPr lang="en-US" sz="1200" dirty="0">
                <a:solidFill>
                  <a:schemeClr val="dk1"/>
                </a:solidFill>
                <a:latin typeface="Times New Roman"/>
                <a:ea typeface="Times New Roman"/>
                <a:cs typeface="Times New Roman"/>
                <a:sym typeface="Times New Roman"/>
              </a:rPr>
              <a:t>. Retrieved from  </a:t>
            </a:r>
            <a:r>
              <a:rPr lang="en-US" sz="1200" u="sng" dirty="0">
                <a:solidFill>
                  <a:schemeClr val="dk1"/>
                </a:solidFill>
                <a:latin typeface="Times New Roman"/>
                <a:ea typeface="Times New Roman"/>
                <a:cs typeface="Times New Roman"/>
                <a:sym typeface="Times New Roman"/>
                <a:hlinkClick r:id="rId3"/>
              </a:rPr>
              <a:t>http://publications.gc.ca/collections/Collection/H88-3-30-2001/pdfs/other/strat_e.pdf</a:t>
            </a:r>
          </a:p>
          <a:p>
            <a:pPr lvl="0" rtl="0">
              <a:lnSpc>
                <a:spcPct val="100000"/>
              </a:lnSpc>
              <a:spcBef>
                <a:spcPts val="0"/>
              </a:spcBef>
              <a:buClr>
                <a:schemeClr val="dk1"/>
              </a:buClr>
              <a:buFont typeface="Arial"/>
              <a:buNone/>
            </a:pPr>
            <a:endParaRPr sz="1200" dirty="0">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err="1">
                <a:solidFill>
                  <a:schemeClr val="dk1"/>
                </a:solidFill>
                <a:latin typeface="Times New Roman"/>
                <a:ea typeface="Times New Roman"/>
                <a:cs typeface="Times New Roman"/>
                <a:sym typeface="Times New Roman"/>
              </a:rPr>
              <a:t>Kohut</a:t>
            </a:r>
            <a:r>
              <a:rPr lang="en-US" sz="1200" dirty="0">
                <a:solidFill>
                  <a:schemeClr val="dk1"/>
                </a:solidFill>
                <a:latin typeface="Times New Roman"/>
                <a:ea typeface="Times New Roman"/>
                <a:cs typeface="Times New Roman"/>
                <a:sym typeface="Times New Roman"/>
              </a:rPr>
              <a:t>, M. L., </a:t>
            </a:r>
            <a:r>
              <a:rPr lang="en-US" sz="1200" dirty="0" err="1">
                <a:solidFill>
                  <a:schemeClr val="dk1"/>
                </a:solidFill>
                <a:latin typeface="Times New Roman"/>
                <a:ea typeface="Times New Roman"/>
                <a:cs typeface="Times New Roman"/>
                <a:sym typeface="Times New Roman"/>
              </a:rPr>
              <a:t>Arntson</a:t>
            </a:r>
            <a:r>
              <a:rPr lang="en-US" sz="1200" dirty="0">
                <a:solidFill>
                  <a:schemeClr val="dk1"/>
                </a:solidFill>
                <a:latin typeface="Times New Roman"/>
                <a:ea typeface="Times New Roman"/>
                <a:cs typeface="Times New Roman"/>
                <a:sym typeface="Times New Roman"/>
              </a:rPr>
              <a:t>, B. A., Lee, W., </a:t>
            </a:r>
            <a:r>
              <a:rPr lang="en-US" sz="1200" dirty="0" err="1">
                <a:solidFill>
                  <a:schemeClr val="dk1"/>
                </a:solidFill>
                <a:latin typeface="Times New Roman"/>
                <a:ea typeface="Times New Roman"/>
                <a:cs typeface="Times New Roman"/>
                <a:sym typeface="Times New Roman"/>
              </a:rPr>
              <a:t>Rozeboom</a:t>
            </a:r>
            <a:r>
              <a:rPr lang="en-US" sz="1200" dirty="0">
                <a:solidFill>
                  <a:schemeClr val="dk1"/>
                </a:solidFill>
                <a:latin typeface="Times New Roman"/>
                <a:ea typeface="Times New Roman"/>
                <a:cs typeface="Times New Roman"/>
                <a:sym typeface="Times New Roman"/>
              </a:rPr>
              <a:t>, K., Yoon, K., </a:t>
            </a:r>
            <a:r>
              <a:rPr lang="en-US" sz="1200" dirty="0" err="1">
                <a:solidFill>
                  <a:schemeClr val="dk1"/>
                </a:solidFill>
                <a:latin typeface="Times New Roman"/>
                <a:ea typeface="Times New Roman"/>
                <a:cs typeface="Times New Roman"/>
                <a:sym typeface="Times New Roman"/>
              </a:rPr>
              <a:t>Cunnick</a:t>
            </a:r>
            <a:r>
              <a:rPr lang="en-US" sz="1200" dirty="0">
                <a:solidFill>
                  <a:schemeClr val="dk1"/>
                </a:solidFill>
                <a:latin typeface="Times New Roman"/>
                <a:ea typeface="Times New Roman"/>
                <a:cs typeface="Times New Roman"/>
                <a:sym typeface="Times New Roman"/>
              </a:rPr>
              <a:t>, J. E., </a:t>
            </a:r>
            <a:r>
              <a:rPr lang="en-US" sz="1200" dirty="0" err="1">
                <a:solidFill>
                  <a:schemeClr val="dk1"/>
                </a:solidFill>
                <a:latin typeface="Times New Roman"/>
                <a:ea typeface="Times New Roman"/>
                <a:cs typeface="Times New Roman"/>
                <a:sym typeface="Times New Roman"/>
              </a:rPr>
              <a:t>McElhaney</a:t>
            </a:r>
            <a:r>
              <a:rPr lang="en-US" sz="1200" dirty="0">
                <a:solidFill>
                  <a:schemeClr val="dk1"/>
                </a:solidFill>
                <a:latin typeface="Times New Roman"/>
                <a:ea typeface="Times New Roman"/>
                <a:cs typeface="Times New Roman"/>
                <a:sym typeface="Times New Roman"/>
              </a:rPr>
              <a:t>, J. (2004). Moderate exercise improves </a:t>
            </a:r>
            <a:r>
              <a:rPr lang="en-US" sz="1200" dirty="0" smtClean="0">
                <a:solidFill>
                  <a:schemeClr val="dk1"/>
                </a:solidFill>
                <a:latin typeface="Times New Roman"/>
                <a:ea typeface="Times New Roman"/>
                <a:cs typeface="Times New Roman"/>
                <a:sym typeface="Times New Roman"/>
              </a:rPr>
              <a:t>	antibody </a:t>
            </a:r>
            <a:r>
              <a:rPr lang="en-US" sz="1200" dirty="0">
                <a:solidFill>
                  <a:schemeClr val="dk1"/>
                </a:solidFill>
                <a:latin typeface="Times New Roman"/>
                <a:ea typeface="Times New Roman"/>
                <a:cs typeface="Times New Roman"/>
                <a:sym typeface="Times New Roman"/>
              </a:rPr>
              <a:t>response to inﬂuenza immunization in older adults. </a:t>
            </a:r>
            <a:r>
              <a:rPr lang="en-US" sz="1200" i="1" dirty="0">
                <a:solidFill>
                  <a:schemeClr val="dk1"/>
                </a:solidFill>
                <a:latin typeface="Times New Roman"/>
                <a:ea typeface="Times New Roman"/>
                <a:cs typeface="Times New Roman"/>
                <a:sym typeface="Times New Roman"/>
              </a:rPr>
              <a:t>Vaccine, 22, </a:t>
            </a:r>
            <a:r>
              <a:rPr lang="en-US" sz="1200" dirty="0">
                <a:solidFill>
                  <a:schemeClr val="dk1"/>
                </a:solidFill>
                <a:latin typeface="Times New Roman"/>
                <a:ea typeface="Times New Roman"/>
                <a:cs typeface="Times New Roman"/>
                <a:sym typeface="Times New Roman"/>
              </a:rPr>
              <a:t>2298–2306.</a:t>
            </a:r>
          </a:p>
          <a:p>
            <a:pPr lvl="0" rtl="0">
              <a:lnSpc>
                <a:spcPct val="100000"/>
              </a:lnSpc>
              <a:spcBef>
                <a:spcPts val="0"/>
              </a:spcBef>
              <a:buClr>
                <a:schemeClr val="dk1"/>
              </a:buClr>
              <a:buFont typeface="Arial"/>
              <a:buNone/>
            </a:pPr>
            <a:endParaRPr sz="1200" dirty="0">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err="1">
                <a:solidFill>
                  <a:schemeClr val="dk1"/>
                </a:solidFill>
                <a:latin typeface="Times New Roman"/>
                <a:ea typeface="Times New Roman"/>
                <a:cs typeface="Times New Roman"/>
                <a:sym typeface="Times New Roman"/>
              </a:rPr>
              <a:t>Mikkonen</a:t>
            </a:r>
            <a:r>
              <a:rPr lang="en-US" sz="1200" dirty="0">
                <a:solidFill>
                  <a:schemeClr val="dk1"/>
                </a:solidFill>
                <a:latin typeface="Times New Roman"/>
                <a:ea typeface="Times New Roman"/>
                <a:cs typeface="Times New Roman"/>
                <a:sym typeface="Times New Roman"/>
              </a:rPr>
              <a:t>, J., &amp; Raphael, D. (2010). </a:t>
            </a:r>
            <a:r>
              <a:rPr lang="en-US" sz="1200" i="1" dirty="0">
                <a:solidFill>
                  <a:schemeClr val="dk1"/>
                </a:solidFill>
                <a:latin typeface="Times New Roman"/>
                <a:ea typeface="Times New Roman"/>
                <a:cs typeface="Times New Roman"/>
                <a:sym typeface="Times New Roman"/>
              </a:rPr>
              <a:t>Social determinants of health: The Canadian facts</a:t>
            </a:r>
            <a:r>
              <a:rPr lang="en-US" sz="1200" dirty="0">
                <a:solidFill>
                  <a:schemeClr val="dk1"/>
                </a:solidFill>
                <a:latin typeface="Times New Roman"/>
                <a:ea typeface="Times New Roman"/>
                <a:cs typeface="Times New Roman"/>
                <a:sym typeface="Times New Roman"/>
              </a:rPr>
              <a:t>. Retrieved from </a:t>
            </a:r>
            <a:r>
              <a:rPr lang="en-US" sz="1200" dirty="0" smtClean="0">
                <a:solidFill>
                  <a:schemeClr val="dk1"/>
                </a:solidFill>
                <a:latin typeface="Times New Roman"/>
                <a:ea typeface="Times New Roman"/>
                <a:cs typeface="Times New Roman"/>
                <a:sym typeface="Times New Roman"/>
              </a:rPr>
              <a:t>	http</a:t>
            </a:r>
            <a:r>
              <a:rPr lang="en-US" sz="1200" dirty="0">
                <a:solidFill>
                  <a:schemeClr val="dk1"/>
                </a:solidFill>
                <a:latin typeface="Times New Roman"/>
                <a:ea typeface="Times New Roman"/>
                <a:cs typeface="Times New Roman"/>
                <a:sym typeface="Times New Roman"/>
              </a:rPr>
              <a:t>://www.thecanadianfacts.org/The_Canadian_Facts.pdf</a:t>
            </a:r>
          </a:p>
          <a:p>
            <a:pPr lvl="0" rtl="0">
              <a:lnSpc>
                <a:spcPct val="100000"/>
              </a:lnSpc>
              <a:spcBef>
                <a:spcPts val="0"/>
              </a:spcBef>
              <a:buClr>
                <a:schemeClr val="dk1"/>
              </a:buClr>
              <a:buFont typeface="Arial"/>
              <a:buNone/>
            </a:pPr>
            <a:endParaRPr sz="1200" dirty="0">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a:latin typeface="Times New Roman"/>
                <a:ea typeface="Times New Roman"/>
                <a:cs typeface="Times New Roman"/>
                <a:sym typeface="Times New Roman"/>
              </a:rPr>
              <a:t>Nichol, K. L., Lind, A., Margolis, K. L., Murdoch M., McFadden R., </a:t>
            </a:r>
            <a:r>
              <a:rPr lang="en-US" sz="1200" dirty="0" err="1">
                <a:latin typeface="Times New Roman"/>
                <a:ea typeface="Times New Roman"/>
                <a:cs typeface="Times New Roman"/>
                <a:sym typeface="Times New Roman"/>
              </a:rPr>
              <a:t>Hauge</a:t>
            </a:r>
            <a:r>
              <a:rPr lang="en-US" sz="1200" dirty="0">
                <a:latin typeface="Times New Roman"/>
                <a:ea typeface="Times New Roman"/>
                <a:cs typeface="Times New Roman"/>
                <a:sym typeface="Times New Roman"/>
              </a:rPr>
              <a:t>, M., </a:t>
            </a:r>
            <a:r>
              <a:rPr lang="en-US" sz="1200" dirty="0" err="1">
                <a:latin typeface="Times New Roman"/>
                <a:ea typeface="Times New Roman"/>
                <a:cs typeface="Times New Roman"/>
                <a:sym typeface="Times New Roman"/>
              </a:rPr>
              <a:t>Magnan</a:t>
            </a:r>
            <a:r>
              <a:rPr lang="en-US" sz="1200" dirty="0">
                <a:latin typeface="Times New Roman"/>
                <a:ea typeface="Times New Roman"/>
                <a:cs typeface="Times New Roman"/>
                <a:sym typeface="Times New Roman"/>
              </a:rPr>
              <a:t>, S., &amp; Drake, M. (1995). The effectiveness of </a:t>
            </a:r>
            <a:r>
              <a:rPr lang="en-US" sz="1200" dirty="0" smtClean="0">
                <a:latin typeface="Times New Roman"/>
                <a:ea typeface="Times New Roman"/>
                <a:cs typeface="Times New Roman"/>
                <a:sym typeface="Times New Roman"/>
              </a:rPr>
              <a:t>	vaccination </a:t>
            </a:r>
            <a:r>
              <a:rPr lang="en-US" sz="1200" dirty="0">
                <a:latin typeface="Times New Roman"/>
                <a:ea typeface="Times New Roman"/>
                <a:cs typeface="Times New Roman"/>
                <a:sym typeface="Times New Roman"/>
              </a:rPr>
              <a:t>against influenza in healthy,  working adults. </a:t>
            </a:r>
            <a:r>
              <a:rPr lang="en-US" sz="1200" i="1" dirty="0">
                <a:latin typeface="Times New Roman"/>
                <a:ea typeface="Times New Roman"/>
                <a:cs typeface="Times New Roman"/>
                <a:sym typeface="Times New Roman"/>
              </a:rPr>
              <a:t>The New England Journal of Medicine, 333</a:t>
            </a:r>
            <a:r>
              <a:rPr lang="en-US" sz="1200" dirty="0">
                <a:latin typeface="Times New Roman"/>
                <a:ea typeface="Times New Roman"/>
                <a:cs typeface="Times New Roman"/>
                <a:sym typeface="Times New Roman"/>
              </a:rPr>
              <a:t>(14), 889-93.</a:t>
            </a:r>
          </a:p>
          <a:p>
            <a:pPr lvl="0" rtl="0">
              <a:lnSpc>
                <a:spcPct val="100000"/>
              </a:lnSpc>
              <a:spcBef>
                <a:spcPts val="0"/>
              </a:spcBef>
              <a:buClr>
                <a:schemeClr val="dk1"/>
              </a:buClr>
              <a:buFont typeface="Arial"/>
              <a:buNone/>
            </a:pPr>
            <a:endParaRPr sz="1200" dirty="0">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err="1">
                <a:solidFill>
                  <a:schemeClr val="dk1"/>
                </a:solidFill>
                <a:latin typeface="Times New Roman"/>
                <a:ea typeface="Times New Roman"/>
                <a:cs typeface="Times New Roman"/>
                <a:sym typeface="Times New Roman"/>
              </a:rPr>
              <a:t>Nieman</a:t>
            </a:r>
            <a:r>
              <a:rPr lang="en-US" sz="1200" dirty="0">
                <a:solidFill>
                  <a:schemeClr val="dk1"/>
                </a:solidFill>
                <a:latin typeface="Times New Roman"/>
                <a:ea typeface="Times New Roman"/>
                <a:cs typeface="Times New Roman"/>
                <a:sym typeface="Times New Roman"/>
              </a:rPr>
              <a:t> D. C., </a:t>
            </a:r>
            <a:r>
              <a:rPr lang="en-US" sz="1200" dirty="0" err="1">
                <a:solidFill>
                  <a:schemeClr val="dk1"/>
                </a:solidFill>
                <a:latin typeface="Times New Roman"/>
                <a:ea typeface="Times New Roman"/>
                <a:cs typeface="Times New Roman"/>
                <a:sym typeface="Times New Roman"/>
              </a:rPr>
              <a:t>Johanssen</a:t>
            </a:r>
            <a:r>
              <a:rPr lang="en-US" sz="1200" dirty="0">
                <a:solidFill>
                  <a:schemeClr val="dk1"/>
                </a:solidFill>
                <a:latin typeface="Times New Roman"/>
                <a:ea typeface="Times New Roman"/>
                <a:cs typeface="Times New Roman"/>
                <a:sym typeface="Times New Roman"/>
              </a:rPr>
              <a:t> L. M., Lee J. W., &amp; </a:t>
            </a:r>
            <a:r>
              <a:rPr lang="en-US" sz="1200" dirty="0" err="1">
                <a:solidFill>
                  <a:schemeClr val="dk1"/>
                </a:solidFill>
                <a:latin typeface="Times New Roman"/>
                <a:ea typeface="Times New Roman"/>
                <a:cs typeface="Times New Roman"/>
                <a:sym typeface="Times New Roman"/>
              </a:rPr>
              <a:t>Arabatzis</a:t>
            </a:r>
            <a:r>
              <a:rPr lang="en-US" sz="1200" dirty="0">
                <a:solidFill>
                  <a:schemeClr val="dk1"/>
                </a:solidFill>
                <a:latin typeface="Times New Roman"/>
                <a:ea typeface="Times New Roman"/>
                <a:cs typeface="Times New Roman"/>
                <a:sym typeface="Times New Roman"/>
              </a:rPr>
              <a:t> K. (1990). Infectious episodes in  runners before and after the Los Angeles </a:t>
            </a:r>
            <a:r>
              <a:rPr lang="en-US" sz="1200" dirty="0" smtClean="0">
                <a:solidFill>
                  <a:schemeClr val="dk1"/>
                </a:solidFill>
                <a:latin typeface="Times New Roman"/>
                <a:ea typeface="Times New Roman"/>
                <a:cs typeface="Times New Roman"/>
                <a:sym typeface="Times New Roman"/>
              </a:rPr>
              <a:t>	Marathon</a:t>
            </a:r>
            <a:r>
              <a:rPr lang="en-US" sz="1200" dirty="0">
                <a:solidFill>
                  <a:schemeClr val="dk1"/>
                </a:solidFill>
                <a:latin typeface="Times New Roman"/>
                <a:ea typeface="Times New Roman"/>
                <a:cs typeface="Times New Roman"/>
                <a:sym typeface="Times New Roman"/>
              </a:rPr>
              <a:t>. </a:t>
            </a:r>
            <a:r>
              <a:rPr lang="en-US" sz="1200" i="1" dirty="0">
                <a:solidFill>
                  <a:schemeClr val="dk1"/>
                </a:solidFill>
                <a:latin typeface="Times New Roman"/>
                <a:ea typeface="Times New Roman"/>
                <a:cs typeface="Times New Roman"/>
                <a:sym typeface="Times New Roman"/>
              </a:rPr>
              <a:t>Journal of Sports Medicine &amp;  Physical Fitness, 30</a:t>
            </a:r>
            <a:r>
              <a:rPr lang="en-US" sz="1200" dirty="0">
                <a:solidFill>
                  <a:schemeClr val="dk1"/>
                </a:solidFill>
                <a:latin typeface="Times New Roman"/>
                <a:ea typeface="Times New Roman"/>
                <a:cs typeface="Times New Roman"/>
                <a:sym typeface="Times New Roman"/>
              </a:rPr>
              <a:t>(3), 316-28.</a:t>
            </a:r>
          </a:p>
          <a:p>
            <a:pPr lvl="0" rtl="0">
              <a:lnSpc>
                <a:spcPct val="100000"/>
              </a:lnSpc>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Ontario Ministry of Health (2014) </a:t>
            </a:r>
            <a:r>
              <a:rPr lang="en-US" sz="1200" i="1" dirty="0">
                <a:solidFill>
                  <a:schemeClr val="dk1"/>
                </a:solidFill>
                <a:latin typeface="Times New Roman"/>
                <a:ea typeface="Times New Roman"/>
                <a:cs typeface="Times New Roman"/>
                <a:sym typeface="Times New Roman"/>
              </a:rPr>
              <a:t>The Ontario Influenza Vaccine Fact Sheet, </a:t>
            </a:r>
            <a:r>
              <a:rPr lang="en-US" sz="1200" dirty="0">
                <a:solidFill>
                  <a:schemeClr val="dk1"/>
                </a:solidFill>
                <a:latin typeface="Times New Roman"/>
                <a:ea typeface="Times New Roman"/>
                <a:cs typeface="Times New Roman"/>
                <a:sym typeface="Times New Roman"/>
              </a:rPr>
              <a:t>accessed from </a:t>
            </a:r>
            <a:r>
              <a:rPr lang="en-US" sz="1200" dirty="0" smtClean="0">
                <a:solidFill>
                  <a:schemeClr val="dk1"/>
                </a:solidFill>
                <a:latin typeface="Times New Roman"/>
                <a:ea typeface="Times New Roman"/>
                <a:cs typeface="Times New Roman"/>
                <a:sym typeface="Times New Roman"/>
              </a:rPr>
              <a:t>	http</a:t>
            </a:r>
            <a:r>
              <a:rPr lang="en-US" sz="1200" dirty="0">
                <a:solidFill>
                  <a:schemeClr val="dk1"/>
                </a:solidFill>
                <a:latin typeface="Times New Roman"/>
                <a:ea typeface="Times New Roman"/>
                <a:cs typeface="Times New Roman"/>
                <a:sym typeface="Times New Roman"/>
              </a:rPr>
              <a:t>://www.health.gov.on.ca/en/pro/programs/publichealth/flu/uiip/uiip_flu_fact_sheet.pdf </a:t>
            </a:r>
          </a:p>
          <a:p>
            <a:pPr lvl="0" rtl="0">
              <a:lnSpc>
                <a:spcPct val="100000"/>
              </a:lnSpc>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lnSpc>
                <a:spcPct val="100000"/>
              </a:lnSpc>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The World Health Organization.(2010).  </a:t>
            </a:r>
            <a:r>
              <a:rPr lang="en-US" sz="1200" i="1" dirty="0">
                <a:solidFill>
                  <a:schemeClr val="dk1"/>
                </a:solidFill>
                <a:latin typeface="Times New Roman"/>
                <a:ea typeface="Times New Roman"/>
                <a:cs typeface="Times New Roman"/>
                <a:sym typeface="Times New Roman"/>
              </a:rPr>
              <a:t>Sex, gender and inﬂuenza.</a:t>
            </a:r>
            <a:r>
              <a:rPr lang="en-US" sz="1200" dirty="0">
                <a:solidFill>
                  <a:schemeClr val="dk1"/>
                </a:solidFill>
                <a:latin typeface="Times New Roman"/>
                <a:ea typeface="Times New Roman"/>
                <a:cs typeface="Times New Roman"/>
                <a:sym typeface="Times New Roman"/>
              </a:rPr>
              <a:t> Retrieved </a:t>
            </a:r>
            <a:r>
              <a:rPr lang="en-US" sz="1200">
                <a:solidFill>
                  <a:schemeClr val="dk1"/>
                </a:solidFill>
                <a:latin typeface="Times New Roman"/>
                <a:ea typeface="Times New Roman"/>
                <a:cs typeface="Times New Roman"/>
                <a:sym typeface="Times New Roman"/>
              </a:rPr>
              <a:t>from   </a:t>
            </a:r>
            <a:r>
              <a:rPr lang="en-US" sz="1200" smtClean="0">
                <a:solidFill>
                  <a:schemeClr val="dk1"/>
                </a:solidFill>
                <a:latin typeface="Times New Roman"/>
                <a:ea typeface="Times New Roman"/>
                <a:cs typeface="Times New Roman"/>
                <a:sym typeface="Times New Roman"/>
              </a:rPr>
              <a:t>	</a:t>
            </a:r>
            <a:r>
              <a:rPr lang="en-US" sz="1200" u="sng" smtClean="0">
                <a:solidFill>
                  <a:srgbClr val="1155CC"/>
                </a:solidFill>
                <a:latin typeface="Times New Roman"/>
                <a:ea typeface="Times New Roman"/>
                <a:cs typeface="Times New Roman"/>
                <a:sym typeface="Times New Roman"/>
                <a:hlinkClick r:id="rId4"/>
              </a:rPr>
              <a:t>http</a:t>
            </a:r>
            <a:r>
              <a:rPr lang="en-US" sz="1200" u="sng" dirty="0">
                <a:solidFill>
                  <a:srgbClr val="1155CC"/>
                </a:solidFill>
                <a:latin typeface="Times New Roman"/>
                <a:ea typeface="Times New Roman"/>
                <a:cs typeface="Times New Roman"/>
                <a:sym typeface="Times New Roman"/>
                <a:hlinkClick r:id="rId4"/>
              </a:rPr>
              <a:t>://whqlibdoc.who.int/publications/2010/9789241500111_eng.pdf</a:t>
            </a:r>
          </a:p>
          <a:p>
            <a:pPr lvl="0" rtl="0">
              <a:lnSpc>
                <a:spcPct val="115000"/>
              </a:lnSpc>
              <a:spcBef>
                <a:spcPts val="0"/>
              </a:spcBef>
              <a:buNone/>
            </a:pPr>
            <a:endParaRPr dirty="0"/>
          </a:p>
          <a:p>
            <a:pPr lvl="0" rtl="0">
              <a:lnSpc>
                <a:spcPct val="120000"/>
              </a:lnSpc>
              <a:spcBef>
                <a:spcPts val="0"/>
              </a:spcBef>
              <a:buNone/>
            </a:pPr>
            <a:endParaRPr sz="1200" dirty="0">
              <a:solidFill>
                <a:schemeClr val="dk1"/>
              </a:solidFill>
              <a:latin typeface="Times New Roman"/>
              <a:ea typeface="Times New Roman"/>
              <a:cs typeface="Times New Roman"/>
              <a:sym typeface="Times New Roman"/>
            </a:endParaRPr>
          </a:p>
          <a:p>
            <a:pPr lvl="0" rtl="0">
              <a:lnSpc>
                <a:spcPct val="115000"/>
              </a:lnSpc>
              <a:spcBef>
                <a:spcPts val="0"/>
              </a:spcBef>
              <a:spcAft>
                <a:spcPts val="1000"/>
              </a:spcAft>
              <a:buNone/>
            </a:pPr>
            <a:endParaRPr sz="1200" dirty="0">
              <a:solidFill>
                <a:schemeClr val="dk1"/>
              </a:solidFill>
              <a:latin typeface="Times New Roman"/>
              <a:ea typeface="Times New Roman"/>
              <a:cs typeface="Times New Roman"/>
              <a:sym typeface="Times New Roman"/>
            </a:endParaRPr>
          </a:p>
          <a:p>
            <a:pPr lvl="0" rtl="0">
              <a:lnSpc>
                <a:spcPct val="134990"/>
              </a:lnSpc>
              <a:spcBef>
                <a:spcPts val="0"/>
              </a:spcBef>
              <a:buNone/>
            </a:pPr>
            <a:endParaRPr sz="1200" dirty="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sz="1200" dirty="0">
              <a:latin typeface="Times New Roman"/>
              <a:ea typeface="Times New Roman"/>
              <a:cs typeface="Times New Roman"/>
              <a:sym typeface="Times New Roman"/>
            </a:endParaRPr>
          </a:p>
          <a:p>
            <a:pPr>
              <a:spcBef>
                <a:spcPts val="0"/>
              </a:spcBef>
              <a:buNone/>
            </a:pPr>
            <a:endParaRPr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4566591" y="1101019"/>
            <a:ext cx="3959251"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Selecting the Strain</a:t>
            </a:r>
          </a:p>
        </p:txBody>
      </p:sp>
      <p:sp>
        <p:nvSpPr>
          <p:cNvPr id="227" name="Shape 227"/>
          <p:cNvSpPr/>
          <p:nvPr/>
        </p:nvSpPr>
        <p:spPr>
          <a:xfrm>
            <a:off x="1175512" y="2075322"/>
            <a:ext cx="7350329"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Nunito"/>
                <a:ea typeface="Nunito"/>
                <a:cs typeface="Nunito"/>
                <a:sym typeface="Nunito"/>
              </a:rPr>
              <a:t>Every year the World Health Organization decides the strain in the vaccine. The WHO, “reviews the world epidemiological situation twice annually and if necessary recommends new vaccine strains in accordance with the available evidence” (WHO, 2014, para. 4). The vaccine “contains a mixture of influenza strains thought most likely to circulate in the coming season” (WHO, 2014 para. 4).“The virus is grown in chick embryos or cell cultures for the production of vaccines” (WHO, 2014 para. 4). “The viruses are then killed (deactivated) and purified before being made into the vaccine” (NHS, 2015, para. 14).  The below diagram demonstrates how the strain is chosen in more detail.</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4242653" y="1243007"/>
            <a:ext cx="4472352"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Purpose of Our Study</a:t>
            </a:r>
          </a:p>
        </p:txBody>
      </p:sp>
      <p:sp>
        <p:nvSpPr>
          <p:cNvPr id="233" name="Shape 233"/>
          <p:cNvSpPr/>
          <p:nvPr/>
        </p:nvSpPr>
        <p:spPr>
          <a:xfrm>
            <a:off x="766125" y="1960527"/>
            <a:ext cx="7648799" cy="3466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i="0" u="none" strike="noStrike" cap="none" baseline="0" dirty="0">
              <a:solidFill>
                <a:schemeClr val="dk1"/>
              </a:solidFill>
              <a:latin typeface="Nunito"/>
              <a:ea typeface="Nunito"/>
              <a:cs typeface="Nunito"/>
              <a:sym typeface="Nunito"/>
            </a:endParaRPr>
          </a:p>
          <a:p>
            <a:pPr marL="0" marR="0" lvl="0" indent="0" algn="l" rtl="0">
              <a:spcBef>
                <a:spcPts val="0"/>
              </a:spcBef>
              <a:buSzPct val="25000"/>
              <a:buNone/>
            </a:pPr>
            <a:r>
              <a:rPr lang="en-US" sz="3000" b="1" i="0" u="none" strike="noStrike" cap="none" baseline="0" dirty="0">
                <a:solidFill>
                  <a:schemeClr val="dk1"/>
                </a:solidFill>
                <a:latin typeface="Nunito"/>
                <a:ea typeface="Nunito"/>
                <a:cs typeface="Nunito"/>
                <a:sym typeface="Nunito"/>
              </a:rPr>
              <a:t>W</a:t>
            </a:r>
            <a:r>
              <a:rPr lang="en-US" sz="2400" b="1" i="0" u="none" strike="noStrike" cap="none" baseline="0" dirty="0">
                <a:solidFill>
                  <a:schemeClr val="dk1"/>
                </a:solidFill>
                <a:latin typeface="Nunito"/>
                <a:ea typeface="Nunito"/>
                <a:cs typeface="Nunito"/>
                <a:sym typeface="Nunito"/>
              </a:rPr>
              <a:t>e explored two avenues of interest regarding influenza. </a:t>
            </a:r>
          </a:p>
          <a:p>
            <a:pPr marL="0" marR="0" lvl="0" indent="0" algn="l" rtl="0">
              <a:spcBef>
                <a:spcPts val="0"/>
              </a:spcBef>
              <a:buNone/>
            </a:pPr>
            <a:endParaRPr sz="2400" b="1" i="0" u="none" strike="noStrike" cap="none" baseline="0" dirty="0">
              <a:solidFill>
                <a:schemeClr val="dk1"/>
              </a:solidFill>
              <a:latin typeface="Nunito"/>
              <a:ea typeface="Nunito"/>
              <a:cs typeface="Nunito"/>
              <a:sym typeface="Nunito"/>
            </a:endParaRPr>
          </a:p>
          <a:p>
            <a:pPr marL="342900" marR="0" lvl="0" indent="-368300" algn="l" rtl="0">
              <a:spcBef>
                <a:spcPts val="0"/>
              </a:spcBef>
              <a:buClr>
                <a:schemeClr val="dk1"/>
              </a:buClr>
              <a:buSzPct val="100000"/>
              <a:buFont typeface="Nunito"/>
              <a:buAutoNum type="arabicPeriod"/>
            </a:pPr>
            <a:r>
              <a:rPr lang="en-US" sz="2400" b="1" i="0" u="none" strike="noStrike" cap="none" baseline="0" dirty="0">
                <a:solidFill>
                  <a:schemeClr val="dk1"/>
                </a:solidFill>
                <a:latin typeface="Nunito"/>
                <a:ea typeface="Nunito"/>
                <a:cs typeface="Nunito"/>
                <a:sym typeface="Nunito"/>
              </a:rPr>
              <a:t>The effectiveness of the flu vaccine in relation to other determinants of health, including public opinion regarding vaccines. </a:t>
            </a:r>
          </a:p>
          <a:p>
            <a:pPr marR="0" lvl="0" algn="l" rtl="0">
              <a:spcBef>
                <a:spcPts val="0"/>
              </a:spcBef>
              <a:buNone/>
            </a:pPr>
            <a:endParaRPr sz="2400" b="1" dirty="0">
              <a:solidFill>
                <a:schemeClr val="dk1"/>
              </a:solidFill>
              <a:latin typeface="Nunito"/>
              <a:ea typeface="Nunito"/>
              <a:cs typeface="Nunito"/>
              <a:sym typeface="Nunito"/>
            </a:endParaRPr>
          </a:p>
          <a:p>
            <a:pPr marR="0" lvl="0" algn="l" rtl="0">
              <a:spcBef>
                <a:spcPts val="0"/>
              </a:spcBef>
              <a:buClr>
                <a:schemeClr val="dk1"/>
              </a:buClr>
              <a:buSzPct val="100000"/>
            </a:pPr>
            <a:r>
              <a:rPr lang="en-US" sz="2400" b="1" i="0" u="none" strike="noStrike" cap="none" baseline="0" dirty="0" smtClean="0">
                <a:solidFill>
                  <a:schemeClr val="dk1"/>
                </a:solidFill>
                <a:latin typeface="Nunito"/>
                <a:ea typeface="Nunito"/>
                <a:cs typeface="Nunito"/>
                <a:sym typeface="Nunito"/>
              </a:rPr>
              <a:t>2. The </a:t>
            </a:r>
            <a:r>
              <a:rPr lang="en-US" sz="2400" b="1" i="0" u="none" strike="noStrike" cap="none" baseline="0" dirty="0">
                <a:solidFill>
                  <a:schemeClr val="dk1"/>
                </a:solidFill>
                <a:latin typeface="Nunito"/>
                <a:ea typeface="Nunito"/>
                <a:cs typeface="Nunito"/>
                <a:sym typeface="Nunito"/>
              </a:rPr>
              <a:t>validity and frequency of the occurrence of side effects in relation to the flu vaccine.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540048" y="1346523"/>
            <a:ext cx="5273104" cy="4770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b="1" i="0" u="none" strike="noStrike" cap="none" baseline="0">
                <a:solidFill>
                  <a:srgbClr val="FFFFFF"/>
                </a:solidFill>
                <a:latin typeface="Nunito"/>
                <a:ea typeface="Nunito"/>
                <a:cs typeface="Nunito"/>
                <a:sym typeface="Nunito"/>
              </a:rPr>
              <a:t>Participants  and Data Collection</a:t>
            </a:r>
          </a:p>
        </p:txBody>
      </p:sp>
      <p:sp>
        <p:nvSpPr>
          <p:cNvPr id="239" name="Shape 239"/>
          <p:cNvSpPr/>
          <p:nvPr/>
        </p:nvSpPr>
        <p:spPr>
          <a:xfrm>
            <a:off x="691975" y="2242925"/>
            <a:ext cx="7636500" cy="2031300"/>
          </a:xfrm>
          <a:prstGeom prst="rect">
            <a:avLst/>
          </a:prstGeom>
          <a:noFill/>
          <a:ln>
            <a:noFill/>
          </a:ln>
        </p:spPr>
        <p:txBody>
          <a:bodyPr lIns="91425" tIns="45700" rIns="91425" bIns="45700" anchor="t" anchorCtr="0">
            <a:noAutofit/>
          </a:bodyPr>
          <a:lstStyle/>
          <a:p>
            <a:pPr marL="457200" marR="0" lvl="0" indent="-419100" algn="l" rtl="0">
              <a:lnSpc>
                <a:spcPct val="15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I</a:t>
            </a:r>
            <a:r>
              <a:rPr lang="en-US" sz="3000" b="1" i="0" u="none" strike="noStrike" cap="none" baseline="0">
                <a:solidFill>
                  <a:schemeClr val="dk1"/>
                </a:solidFill>
                <a:latin typeface="Nunito"/>
                <a:ea typeface="Nunito"/>
                <a:cs typeface="Nunito"/>
                <a:sym typeface="Nunito"/>
              </a:rPr>
              <a:t>nternet survey </a:t>
            </a:r>
            <a:r>
              <a:rPr lang="en-US" sz="3000" b="1">
                <a:solidFill>
                  <a:schemeClr val="dk1"/>
                </a:solidFill>
                <a:latin typeface="Nunito"/>
                <a:ea typeface="Nunito"/>
                <a:cs typeface="Nunito"/>
                <a:sym typeface="Nunito"/>
              </a:rPr>
              <a:t>on</a:t>
            </a:r>
            <a:r>
              <a:rPr lang="en-US" sz="3000" b="1" i="0" u="none" strike="noStrike" cap="none" baseline="0">
                <a:solidFill>
                  <a:schemeClr val="dk1"/>
                </a:solidFill>
                <a:latin typeface="Nunito"/>
                <a:ea typeface="Nunito"/>
                <a:cs typeface="Nunito"/>
                <a:sym typeface="Nunito"/>
              </a:rPr>
              <a:t> “Survey Planet”</a:t>
            </a:r>
          </a:p>
          <a:p>
            <a:pPr marL="457200" marR="0" lvl="0" indent="-419100" algn="l"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16 questions regarding flu vaccines, demographics, and characteristics associated with health</a:t>
            </a:r>
          </a:p>
          <a:p>
            <a:pPr marR="0" lvl="0" algn="l" rtl="0">
              <a:lnSpc>
                <a:spcPct val="100000"/>
              </a:lnSpc>
              <a:spcBef>
                <a:spcPts val="0"/>
              </a:spcBef>
              <a:buNone/>
            </a:pPr>
            <a:endParaRPr sz="3000" b="1">
              <a:solidFill>
                <a:schemeClr val="dk1"/>
              </a:solidFill>
              <a:latin typeface="Nunito"/>
              <a:ea typeface="Nunito"/>
              <a:cs typeface="Nunito"/>
              <a:sym typeface="Nunito"/>
            </a:endParaRPr>
          </a:p>
          <a:p>
            <a:pPr marL="457200" marR="0" lvl="0" indent="-419100" algn="l"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82 participants</a:t>
            </a:r>
          </a:p>
          <a:p>
            <a:pPr marR="0" lvl="0" algn="l" rtl="0">
              <a:lnSpc>
                <a:spcPct val="100000"/>
              </a:lnSpc>
              <a:spcBef>
                <a:spcPts val="0"/>
              </a:spcBef>
              <a:buNone/>
            </a:pPr>
            <a:endParaRPr sz="3000" b="1">
              <a:solidFill>
                <a:schemeClr val="dk1"/>
              </a:solidFill>
              <a:latin typeface="Nunito"/>
              <a:ea typeface="Nunito"/>
              <a:cs typeface="Nunito"/>
              <a:sym typeface="Nunito"/>
            </a:endParaRPr>
          </a:p>
          <a:p>
            <a:pPr marR="0" lvl="0" algn="l" rtl="0">
              <a:lnSpc>
                <a:spcPct val="150000"/>
              </a:lnSpc>
              <a:spcBef>
                <a:spcPts val="0"/>
              </a:spcBef>
              <a:buNone/>
            </a:pPr>
            <a:endParaRPr sz="3000" b="1">
              <a:solidFill>
                <a:schemeClr val="dk1"/>
              </a:solidFill>
              <a:latin typeface="Nunito"/>
              <a:ea typeface="Nunito"/>
              <a:cs typeface="Nunito"/>
              <a:sym typeface="Nunito"/>
            </a:endParaRPr>
          </a:p>
          <a:p>
            <a:pPr marR="0" lvl="0" algn="l" rtl="0">
              <a:lnSpc>
                <a:spcPct val="150000"/>
              </a:lnSpc>
              <a:spcBef>
                <a:spcPts val="0"/>
              </a:spcBef>
              <a:buNone/>
            </a:pPr>
            <a:r>
              <a:rPr lang="en-US" sz="1800" b="1" i="0" u="none" strike="noStrike" cap="none" baseline="0">
                <a:solidFill>
                  <a:schemeClr val="dk1"/>
                </a:solidFill>
                <a:latin typeface="Nunito"/>
                <a:ea typeface="Nunito"/>
                <a:cs typeface="Nunito"/>
                <a:sym typeface="Nunito"/>
              </a:rPr>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1134978" y="1040269"/>
            <a:ext cx="6904445" cy="11695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7000" b="1" i="0" u="none" strike="noStrike" cap="none" baseline="0">
                <a:solidFill>
                  <a:srgbClr val="FFFFFF"/>
                </a:solidFill>
                <a:latin typeface="Nunito"/>
                <a:ea typeface="Nunito"/>
                <a:cs typeface="Nunito"/>
                <a:sym typeface="Nunito"/>
              </a:rPr>
              <a:t>OUR RESULTS!</a:t>
            </a:r>
          </a:p>
        </p:txBody>
      </p:sp>
      <p:pic>
        <p:nvPicPr>
          <p:cNvPr id="245" name="Shape 245"/>
          <p:cNvPicPr preferRelativeResize="0"/>
          <p:nvPr/>
        </p:nvPicPr>
        <p:blipFill rotWithShape="1">
          <a:blip r:embed="rId3">
            <a:alphaModFix/>
          </a:blip>
          <a:srcRect/>
          <a:stretch/>
        </p:blipFill>
        <p:spPr>
          <a:xfrm>
            <a:off x="2526675" y="2396263"/>
            <a:ext cx="4322920" cy="389480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2582575" y="1242163"/>
            <a:ext cx="5462100" cy="10634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a:solidFill>
                  <a:srgbClr val="FFFFFF"/>
                </a:solidFill>
                <a:latin typeface="Nunito"/>
                <a:ea typeface="Nunito"/>
                <a:cs typeface="Nunito"/>
                <a:sym typeface="Nunito"/>
              </a:rPr>
              <a:t>Are Vaccinations Effective?</a:t>
            </a:r>
          </a:p>
        </p:txBody>
      </p:sp>
      <p:sp>
        <p:nvSpPr>
          <p:cNvPr id="251" name="Shape 251"/>
          <p:cNvSpPr txBox="1"/>
          <p:nvPr/>
        </p:nvSpPr>
        <p:spPr>
          <a:xfrm>
            <a:off x="2787168" y="3259693"/>
            <a:ext cx="2535691"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i="0" u="none" strike="noStrike" cap="none" baseline="0">
              <a:solidFill>
                <a:schemeClr val="dk1"/>
              </a:solidFill>
              <a:latin typeface="Nunito"/>
              <a:ea typeface="Nunito"/>
              <a:cs typeface="Nunito"/>
              <a:sym typeface="Nunito"/>
            </a:endParaRPr>
          </a:p>
        </p:txBody>
      </p:sp>
      <p:sp>
        <p:nvSpPr>
          <p:cNvPr id="252" name="Shape 252"/>
          <p:cNvSpPr/>
          <p:nvPr/>
        </p:nvSpPr>
        <p:spPr>
          <a:xfrm>
            <a:off x="803200" y="1907875"/>
            <a:ext cx="7129800" cy="3014999"/>
          </a:xfrm>
          <a:prstGeom prst="rect">
            <a:avLst/>
          </a:prstGeom>
          <a:noFill/>
          <a:ln>
            <a:noFill/>
          </a:ln>
        </p:spPr>
        <p:txBody>
          <a:bodyPr lIns="91425" tIns="45700" rIns="91425" bIns="45700" anchor="t" anchorCtr="0">
            <a:noAutofit/>
          </a:bodyPr>
          <a:lstStyle/>
          <a:p>
            <a:pPr lvl="0" rtl="0">
              <a:spcBef>
                <a:spcPts val="0"/>
              </a:spcBef>
              <a:buNone/>
            </a:pPr>
            <a:endParaRPr sz="3000" b="1">
              <a:solidFill>
                <a:schemeClr val="dk1"/>
              </a:solidFill>
              <a:latin typeface="Nunito"/>
              <a:ea typeface="Nunito"/>
              <a:cs typeface="Nunito"/>
              <a:sym typeface="Nunito"/>
            </a:endParaRPr>
          </a:p>
          <a:p>
            <a:pPr marL="457200" lvl="0" indent="-419100" rtl="0">
              <a:lnSpc>
                <a:spcPct val="15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Are vaccines effective?</a:t>
            </a:r>
          </a:p>
          <a:p>
            <a:pPr marL="457200" lvl="0" indent="-419100" rtl="0">
              <a:lnSpc>
                <a:spcPct val="100000"/>
              </a:lnSpc>
              <a:spcBef>
                <a:spcPts val="0"/>
              </a:spcBef>
              <a:spcAft>
                <a:spcPts val="1000"/>
              </a:spcAft>
              <a:buClr>
                <a:schemeClr val="dk1"/>
              </a:buClr>
              <a:buSzPct val="100000"/>
              <a:buFont typeface="Nunito"/>
              <a:buChar char="●"/>
            </a:pPr>
            <a:r>
              <a:rPr lang="en-US" sz="3000" b="1">
                <a:solidFill>
                  <a:schemeClr val="dk1"/>
                </a:solidFill>
                <a:latin typeface="Nunito"/>
                <a:ea typeface="Nunito"/>
                <a:cs typeface="Nunito"/>
                <a:sym typeface="Nunito"/>
              </a:rPr>
              <a:t>Nichol et al (1995) found vaccines reduced flu by 25%</a:t>
            </a:r>
          </a:p>
          <a:p>
            <a:pPr marL="457200" lvl="0" indent="-419100" rtl="0">
              <a:lnSpc>
                <a:spcPct val="100000"/>
              </a:lnSpc>
              <a:spcBef>
                <a:spcPts val="0"/>
              </a:spcBef>
              <a:buClr>
                <a:schemeClr val="dk1"/>
              </a:buClr>
              <a:buSzPct val="100000"/>
              <a:buFont typeface="Nunito"/>
              <a:buChar char="●"/>
            </a:pPr>
            <a:r>
              <a:rPr lang="en-US" sz="3000" b="1">
                <a:solidFill>
                  <a:schemeClr val="dk1"/>
                </a:solidFill>
                <a:latin typeface="Nunito"/>
                <a:ea typeface="Nunito"/>
                <a:cs typeface="Nunito"/>
                <a:sym typeface="Nunito"/>
              </a:rPr>
              <a:t>Ontario Ministry of Health (2014) predicts 60-80% prevention</a:t>
            </a:r>
          </a:p>
          <a:p>
            <a:pPr lvl="0" rtl="0">
              <a:lnSpc>
                <a:spcPct val="100000"/>
              </a:lnSpc>
              <a:spcBef>
                <a:spcPts val="0"/>
              </a:spcBef>
              <a:buNone/>
            </a:pPr>
            <a:endParaRPr sz="3000" b="1">
              <a:solidFill>
                <a:schemeClr val="dk1"/>
              </a:solidFill>
              <a:latin typeface="Nunito"/>
              <a:ea typeface="Nunito"/>
              <a:cs typeface="Nunito"/>
              <a:sym typeface="Nunito"/>
            </a:endParaRPr>
          </a:p>
          <a:p>
            <a:pPr lvl="0" rtl="0">
              <a:spcBef>
                <a:spcPts val="0"/>
              </a:spcBef>
              <a:buNone/>
            </a:pPr>
            <a:endParaRPr sz="3000" b="1">
              <a:solidFill>
                <a:schemeClr val="dk1"/>
              </a:solidFill>
              <a:latin typeface="Nunito"/>
              <a:ea typeface="Nunito"/>
              <a:cs typeface="Nunito"/>
              <a:sym typeface="Nunito"/>
            </a:endParaRPr>
          </a:p>
          <a:p>
            <a:pPr lvl="0" rtl="0">
              <a:spcBef>
                <a:spcPts val="0"/>
              </a:spcBef>
              <a:buSzPct val="25000"/>
              <a:buNone/>
            </a:pPr>
            <a:r>
              <a:rPr lang="en-US" sz="2000" b="1">
                <a:solidFill>
                  <a:schemeClr val="dk1"/>
                </a:solidFill>
                <a:latin typeface="Nunito"/>
                <a:ea typeface="Nunito"/>
                <a:cs typeface="Nunito"/>
                <a:sym typeface="Nunito"/>
              </a:rPr>
              <a:t> </a:t>
            </a:r>
          </a:p>
          <a:p>
            <a:pPr marL="0" marR="0" lvl="0" indent="0" algn="l" rtl="0">
              <a:spcBef>
                <a:spcPts val="0"/>
              </a:spcBef>
              <a:buNone/>
            </a:pPr>
            <a:endParaRPr sz="1800" b="1">
              <a:solidFill>
                <a:schemeClr val="dk1"/>
              </a:solidFill>
              <a:latin typeface="Nunito"/>
              <a:ea typeface="Nunito"/>
              <a:cs typeface="Nunito"/>
              <a:sym typeface="Nunito"/>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ky">
  <a:themeElements>
    <a:clrScheme name="Sky">
      <a:dk1>
        <a:srgbClr val="000000"/>
      </a:dk1>
      <a:lt1>
        <a:srgbClr val="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1623</Words>
  <Application>Microsoft Office PowerPoint</Application>
  <PresentationFormat>On-screen Show (4:3)</PresentationFormat>
  <Paragraphs>213</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Nunito</vt:lpstr>
      <vt:lpstr>Times New Roman</vt:lpstr>
      <vt:lpstr>Sky</vt:lpstr>
      <vt:lpstr>          The Flu Vaccine Effectiveness in Relation to Determinants of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Flu Vaccine Effectiveness in Relation to Determinants of Health</dc:title>
  <dc:creator>janderse (Jennifer Andersen)</dc:creator>
  <cp:lastModifiedBy>lnicholl (Linda Nicholl)</cp:lastModifiedBy>
  <cp:revision>4</cp:revision>
  <dcterms:modified xsi:type="dcterms:W3CDTF">2016-09-23T15:18:46Z</dcterms:modified>
</cp:coreProperties>
</file>